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7" r:id="rId2"/>
    <p:sldId id="280" r:id="rId3"/>
    <p:sldId id="279" r:id="rId4"/>
    <p:sldId id="286" r:id="rId5"/>
    <p:sldId id="281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82" r:id="rId14"/>
    <p:sldId id="294" r:id="rId15"/>
    <p:sldId id="278" r:id="rId16"/>
    <p:sldId id="295" r:id="rId17"/>
    <p:sldId id="296" r:id="rId18"/>
    <p:sldId id="259" r:id="rId19"/>
    <p:sldId id="283" r:id="rId20"/>
    <p:sldId id="297" r:id="rId21"/>
    <p:sldId id="300" r:id="rId22"/>
    <p:sldId id="301" r:id="rId23"/>
    <p:sldId id="302" r:id="rId24"/>
    <p:sldId id="284" r:id="rId25"/>
    <p:sldId id="303" r:id="rId26"/>
    <p:sldId id="304" r:id="rId27"/>
    <p:sldId id="305" r:id="rId28"/>
    <p:sldId id="306" r:id="rId29"/>
    <p:sldId id="307" r:id="rId30"/>
    <p:sldId id="308" r:id="rId31"/>
    <p:sldId id="267" r:id="rId32"/>
    <p:sldId id="261" r:id="rId33"/>
    <p:sldId id="270" r:id="rId34"/>
    <p:sldId id="262" r:id="rId35"/>
    <p:sldId id="271" r:id="rId36"/>
    <p:sldId id="272" r:id="rId37"/>
    <p:sldId id="273" r:id="rId38"/>
    <p:sldId id="274" r:id="rId39"/>
    <p:sldId id="275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20" y="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843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451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193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03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532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3/29/2017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314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3/29/2017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397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717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58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90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793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207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56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3/29/2017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113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3/29/2017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673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3/29/2017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652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175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9589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2" y="115357"/>
            <a:ext cx="8534400" cy="1507067"/>
          </a:xfrm>
        </p:spPr>
        <p:txBody>
          <a:bodyPr>
            <a:normAutofit/>
          </a:bodyPr>
          <a:lstStyle/>
          <a:p>
            <a:r>
              <a:rPr lang="fr-FR" sz="6000" cap="none" dirty="0" smtClean="0"/>
              <a:t>TI-</a:t>
            </a:r>
            <a:r>
              <a:rPr lang="fr-FR" sz="6000" cap="none" dirty="0" err="1" smtClean="0"/>
              <a:t>Innovator</a:t>
            </a:r>
            <a:r>
              <a:rPr lang="fr-FR" sz="6000" cap="none" dirty="0" smtClean="0"/>
              <a:t> Hub</a:t>
            </a:r>
            <a:endParaRPr lang="fr-FR" sz="6000" cap="non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" t="1831" r="5399" b="4836"/>
          <a:stretch/>
        </p:blipFill>
        <p:spPr>
          <a:xfrm>
            <a:off x="6715432" y="540782"/>
            <a:ext cx="5633884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6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2" y="115357"/>
            <a:ext cx="8534400" cy="1507067"/>
          </a:xfrm>
        </p:spPr>
        <p:txBody>
          <a:bodyPr>
            <a:normAutofit/>
          </a:bodyPr>
          <a:lstStyle/>
          <a:p>
            <a:r>
              <a:rPr lang="fr-FR" sz="6000" cap="none" dirty="0" smtClean="0"/>
              <a:t>TI-</a:t>
            </a:r>
            <a:r>
              <a:rPr lang="fr-FR" sz="6000" cap="none" dirty="0" err="1" smtClean="0"/>
              <a:t>Innovator</a:t>
            </a:r>
            <a:r>
              <a:rPr lang="fr-FR" sz="6000" cap="none" dirty="0" smtClean="0"/>
              <a:t> Hub</a:t>
            </a:r>
            <a:endParaRPr lang="fr-FR" sz="6000" cap="none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5303" y="1553497"/>
            <a:ext cx="8327923" cy="4888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b="1" dirty="0"/>
              <a:t>TI-</a:t>
            </a:r>
            <a:r>
              <a:rPr lang="fr-FR" sz="2600" b="1" dirty="0" err="1"/>
              <a:t>Innovator</a:t>
            </a:r>
            <a:r>
              <a:rPr lang="fr-FR" sz="2600" b="1" dirty="0"/>
              <a:t>™ Hub avec technologie TI </a:t>
            </a:r>
            <a:r>
              <a:rPr lang="fr-FR" sz="2600" b="1" dirty="0" err="1" smtClean="0"/>
              <a:t>LaunchPad</a:t>
            </a:r>
            <a:r>
              <a:rPr lang="fr-FR" sz="2600" b="1" dirty="0"/>
              <a:t>™ </a:t>
            </a:r>
            <a:endParaRPr lang="fr-FR" sz="2600" b="1" dirty="0" smtClean="0"/>
          </a:p>
          <a:p>
            <a:r>
              <a:rPr lang="fr-FR" dirty="0" smtClean="0"/>
              <a:t>Plug-and-</a:t>
            </a:r>
            <a:r>
              <a:rPr lang="fr-FR" dirty="0" err="1" smtClean="0"/>
              <a:t>play</a:t>
            </a:r>
            <a:r>
              <a:rPr lang="fr-FR" dirty="0" smtClean="0"/>
              <a:t> </a:t>
            </a:r>
            <a:r>
              <a:rPr lang="fr-FR" dirty="0"/>
              <a:t>avec les TI-84 Plus CE et TI-</a:t>
            </a:r>
            <a:r>
              <a:rPr lang="fr-FR" dirty="0" err="1"/>
              <a:t>Nspire</a:t>
            </a:r>
            <a:r>
              <a:rPr lang="fr-FR" dirty="0"/>
              <a:t>™ </a:t>
            </a:r>
            <a:r>
              <a:rPr lang="fr-FR" dirty="0" smtClean="0"/>
              <a:t>CX</a:t>
            </a:r>
          </a:p>
          <a:p>
            <a:r>
              <a:rPr lang="fr-FR" dirty="0" smtClean="0"/>
              <a:t>LED </a:t>
            </a:r>
            <a:r>
              <a:rPr lang="fr-FR" dirty="0" err="1"/>
              <a:t>monocouleur</a:t>
            </a:r>
            <a:r>
              <a:rPr lang="fr-FR" dirty="0"/>
              <a:t> </a:t>
            </a:r>
          </a:p>
        </p:txBody>
      </p:sp>
      <p:pic>
        <p:nvPicPr>
          <p:cNvPr id="5" name="Picture 2" descr="K:\Docs\Captu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6" b="2003"/>
          <a:stretch/>
        </p:blipFill>
        <p:spPr bwMode="auto">
          <a:xfrm>
            <a:off x="9271819" y="1681417"/>
            <a:ext cx="2546888" cy="516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2" y="3903406"/>
            <a:ext cx="1371600" cy="1371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09" y="3574231"/>
            <a:ext cx="3667163" cy="27532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40" y="3296678"/>
            <a:ext cx="3659997" cy="27478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365" y="2910227"/>
            <a:ext cx="3669030" cy="27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2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2" y="115357"/>
            <a:ext cx="8534400" cy="1507067"/>
          </a:xfrm>
        </p:spPr>
        <p:txBody>
          <a:bodyPr>
            <a:normAutofit/>
          </a:bodyPr>
          <a:lstStyle/>
          <a:p>
            <a:r>
              <a:rPr lang="fr-FR" sz="6000" cap="none" dirty="0" smtClean="0"/>
              <a:t>TI-</a:t>
            </a:r>
            <a:r>
              <a:rPr lang="fr-FR" sz="6000" cap="none" dirty="0" err="1" smtClean="0"/>
              <a:t>Innovator</a:t>
            </a:r>
            <a:r>
              <a:rPr lang="fr-FR" sz="6000" cap="none" dirty="0" smtClean="0"/>
              <a:t> Hub</a:t>
            </a:r>
            <a:endParaRPr lang="fr-FR" sz="6000" cap="none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5303" y="1553497"/>
            <a:ext cx="8327923" cy="4888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b="1" dirty="0"/>
              <a:t>TI-</a:t>
            </a:r>
            <a:r>
              <a:rPr lang="fr-FR" sz="2600" b="1" dirty="0" err="1"/>
              <a:t>Innovator</a:t>
            </a:r>
            <a:r>
              <a:rPr lang="fr-FR" sz="2600" b="1" dirty="0"/>
              <a:t>™ Hub avec technologie TI </a:t>
            </a:r>
            <a:r>
              <a:rPr lang="fr-FR" sz="2600" b="1" dirty="0" err="1" smtClean="0"/>
              <a:t>LaunchPad</a:t>
            </a:r>
            <a:r>
              <a:rPr lang="fr-FR" sz="2600" b="1" dirty="0"/>
              <a:t>™ </a:t>
            </a:r>
            <a:endParaRPr lang="fr-FR" sz="2600" b="1" dirty="0" smtClean="0"/>
          </a:p>
          <a:p>
            <a:r>
              <a:rPr lang="fr-FR" dirty="0" smtClean="0"/>
              <a:t>Plug-and-</a:t>
            </a:r>
            <a:r>
              <a:rPr lang="fr-FR" dirty="0" err="1" smtClean="0"/>
              <a:t>play</a:t>
            </a:r>
            <a:r>
              <a:rPr lang="fr-FR" dirty="0" smtClean="0"/>
              <a:t> </a:t>
            </a:r>
            <a:r>
              <a:rPr lang="fr-FR" dirty="0"/>
              <a:t>avec les TI-84 Plus CE et TI-</a:t>
            </a:r>
            <a:r>
              <a:rPr lang="fr-FR" dirty="0" err="1"/>
              <a:t>Nspire</a:t>
            </a:r>
            <a:r>
              <a:rPr lang="fr-FR" dirty="0"/>
              <a:t>™ </a:t>
            </a:r>
            <a:r>
              <a:rPr lang="fr-FR" dirty="0" smtClean="0"/>
              <a:t>CX</a:t>
            </a:r>
          </a:p>
          <a:p>
            <a:r>
              <a:rPr lang="fr-FR" dirty="0" smtClean="0"/>
              <a:t>LED </a:t>
            </a:r>
            <a:r>
              <a:rPr lang="fr-FR" dirty="0" err="1"/>
              <a:t>monocouleur</a:t>
            </a:r>
            <a:r>
              <a:rPr lang="fr-FR" dirty="0"/>
              <a:t> </a:t>
            </a:r>
          </a:p>
        </p:txBody>
      </p:sp>
      <p:pic>
        <p:nvPicPr>
          <p:cNvPr id="5" name="Picture 2" descr="K:\Docs\Captu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6" b="2003"/>
          <a:stretch/>
        </p:blipFill>
        <p:spPr bwMode="auto">
          <a:xfrm>
            <a:off x="9271819" y="1681417"/>
            <a:ext cx="2546888" cy="516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2" y="3903406"/>
            <a:ext cx="1371600" cy="1371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09" y="3574231"/>
            <a:ext cx="3667163" cy="27532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40" y="3296678"/>
            <a:ext cx="3659997" cy="27478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198" y="2898840"/>
            <a:ext cx="3684197" cy="27660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169" y="2316357"/>
            <a:ext cx="3669030" cy="27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7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2" y="115357"/>
            <a:ext cx="8534400" cy="1507067"/>
          </a:xfrm>
        </p:spPr>
        <p:txBody>
          <a:bodyPr>
            <a:normAutofit/>
          </a:bodyPr>
          <a:lstStyle/>
          <a:p>
            <a:r>
              <a:rPr lang="fr-FR" sz="6000" cap="none" dirty="0" smtClean="0"/>
              <a:t>TI-</a:t>
            </a:r>
            <a:r>
              <a:rPr lang="fr-FR" sz="6000" cap="none" dirty="0" err="1" smtClean="0"/>
              <a:t>Innovator</a:t>
            </a:r>
            <a:r>
              <a:rPr lang="fr-FR" sz="6000" cap="none" dirty="0" smtClean="0"/>
              <a:t> Hub</a:t>
            </a:r>
            <a:endParaRPr lang="fr-FR" sz="6000" cap="none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5303" y="1553497"/>
            <a:ext cx="8327923" cy="4888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b="1" dirty="0"/>
              <a:t>TI-</a:t>
            </a:r>
            <a:r>
              <a:rPr lang="fr-FR" sz="2600" b="1" dirty="0" err="1"/>
              <a:t>Innovator</a:t>
            </a:r>
            <a:r>
              <a:rPr lang="fr-FR" sz="2600" b="1" dirty="0"/>
              <a:t>™ Hub avec technologie TI </a:t>
            </a:r>
            <a:r>
              <a:rPr lang="fr-FR" sz="2600" b="1" dirty="0" err="1" smtClean="0"/>
              <a:t>LaunchPad</a:t>
            </a:r>
            <a:r>
              <a:rPr lang="fr-FR" sz="2600" b="1" dirty="0"/>
              <a:t>™ </a:t>
            </a:r>
            <a:endParaRPr lang="fr-FR" sz="2600" b="1" dirty="0" smtClean="0"/>
          </a:p>
          <a:p>
            <a:r>
              <a:rPr lang="fr-FR" dirty="0" smtClean="0"/>
              <a:t>Plug-and-</a:t>
            </a:r>
            <a:r>
              <a:rPr lang="fr-FR" dirty="0" err="1" smtClean="0"/>
              <a:t>play</a:t>
            </a:r>
            <a:r>
              <a:rPr lang="fr-FR" dirty="0" smtClean="0"/>
              <a:t> </a:t>
            </a:r>
            <a:r>
              <a:rPr lang="fr-FR" dirty="0"/>
              <a:t>avec les TI-84 Plus CE et TI-</a:t>
            </a:r>
            <a:r>
              <a:rPr lang="fr-FR" dirty="0" err="1"/>
              <a:t>Nspire</a:t>
            </a:r>
            <a:r>
              <a:rPr lang="fr-FR" dirty="0"/>
              <a:t>™ </a:t>
            </a:r>
            <a:r>
              <a:rPr lang="fr-FR" dirty="0" smtClean="0"/>
              <a:t>CX</a:t>
            </a:r>
          </a:p>
          <a:p>
            <a:r>
              <a:rPr lang="fr-FR" dirty="0" smtClean="0"/>
              <a:t>LED </a:t>
            </a:r>
            <a:r>
              <a:rPr lang="fr-FR" dirty="0" err="1"/>
              <a:t>monocouleur</a:t>
            </a:r>
            <a:r>
              <a:rPr lang="fr-FR" dirty="0"/>
              <a:t> </a:t>
            </a:r>
          </a:p>
        </p:txBody>
      </p:sp>
      <p:pic>
        <p:nvPicPr>
          <p:cNvPr id="5" name="Picture 2" descr="K:\Docs\Captu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6" b="2003"/>
          <a:stretch/>
        </p:blipFill>
        <p:spPr bwMode="auto">
          <a:xfrm>
            <a:off x="9271819" y="1681417"/>
            <a:ext cx="2546888" cy="516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2" y="3903406"/>
            <a:ext cx="1371600" cy="1371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742" y="3567471"/>
            <a:ext cx="3669030" cy="27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7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2" y="115357"/>
            <a:ext cx="8534400" cy="1507067"/>
          </a:xfrm>
        </p:spPr>
        <p:txBody>
          <a:bodyPr>
            <a:normAutofit/>
          </a:bodyPr>
          <a:lstStyle/>
          <a:p>
            <a:r>
              <a:rPr lang="fr-FR" sz="6000" cap="none" dirty="0" smtClean="0"/>
              <a:t>TI-</a:t>
            </a:r>
            <a:r>
              <a:rPr lang="fr-FR" sz="6000" cap="none" dirty="0" err="1" smtClean="0"/>
              <a:t>Innovator</a:t>
            </a:r>
            <a:r>
              <a:rPr lang="fr-FR" sz="6000" cap="none" dirty="0" smtClean="0"/>
              <a:t> Hub</a:t>
            </a:r>
            <a:endParaRPr lang="fr-FR" sz="6000" cap="none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5303" y="1553497"/>
            <a:ext cx="8327923" cy="4888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b="1" dirty="0"/>
              <a:t>TI-</a:t>
            </a:r>
            <a:r>
              <a:rPr lang="fr-FR" sz="2600" b="1" dirty="0" err="1"/>
              <a:t>Innovator</a:t>
            </a:r>
            <a:r>
              <a:rPr lang="fr-FR" sz="2600" b="1" dirty="0"/>
              <a:t>™ Hub avec technologie TI </a:t>
            </a:r>
            <a:r>
              <a:rPr lang="fr-FR" sz="2600" b="1" dirty="0" err="1" smtClean="0"/>
              <a:t>LaunchPad</a:t>
            </a:r>
            <a:r>
              <a:rPr lang="fr-FR" sz="2600" b="1" dirty="0"/>
              <a:t>™ </a:t>
            </a:r>
            <a:endParaRPr lang="fr-FR" sz="2600" b="1" dirty="0" smtClean="0"/>
          </a:p>
          <a:p>
            <a:r>
              <a:rPr lang="fr-FR" dirty="0" smtClean="0"/>
              <a:t>Plug-and-</a:t>
            </a:r>
            <a:r>
              <a:rPr lang="fr-FR" dirty="0" err="1" smtClean="0"/>
              <a:t>play</a:t>
            </a:r>
            <a:r>
              <a:rPr lang="fr-FR" dirty="0" smtClean="0"/>
              <a:t> </a:t>
            </a:r>
            <a:r>
              <a:rPr lang="fr-FR" dirty="0"/>
              <a:t>avec les TI-84 Plus CE et TI-</a:t>
            </a:r>
            <a:r>
              <a:rPr lang="fr-FR" dirty="0" err="1"/>
              <a:t>Nspire</a:t>
            </a:r>
            <a:r>
              <a:rPr lang="fr-FR" dirty="0"/>
              <a:t>™ </a:t>
            </a:r>
            <a:r>
              <a:rPr lang="fr-FR" dirty="0" smtClean="0"/>
              <a:t>CX</a:t>
            </a:r>
          </a:p>
          <a:p>
            <a:r>
              <a:rPr lang="fr-FR" dirty="0" smtClean="0"/>
              <a:t>LED </a:t>
            </a:r>
            <a:r>
              <a:rPr lang="fr-FR" dirty="0" err="1"/>
              <a:t>monocouleur</a:t>
            </a:r>
            <a:r>
              <a:rPr lang="fr-FR" dirty="0"/>
              <a:t> </a:t>
            </a:r>
          </a:p>
          <a:p>
            <a:r>
              <a:rPr lang="fr-FR" dirty="0" smtClean="0"/>
              <a:t>LED </a:t>
            </a:r>
            <a:r>
              <a:rPr lang="fr-FR" dirty="0" err="1" smtClean="0"/>
              <a:t>multicouleurs</a:t>
            </a:r>
            <a:endParaRPr lang="fr-FR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983" y="1307689"/>
            <a:ext cx="3358071" cy="536367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7256206" y="5791201"/>
            <a:ext cx="2544558" cy="19664"/>
          </a:xfrm>
          <a:prstGeom prst="straightConnector1">
            <a:avLst/>
          </a:prstGeom>
          <a:ln w="952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32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2" y="115357"/>
            <a:ext cx="8534400" cy="1507067"/>
          </a:xfrm>
        </p:spPr>
        <p:txBody>
          <a:bodyPr>
            <a:normAutofit/>
          </a:bodyPr>
          <a:lstStyle/>
          <a:p>
            <a:r>
              <a:rPr lang="fr-FR" sz="6000" cap="none" dirty="0" smtClean="0"/>
              <a:t>TI-</a:t>
            </a:r>
            <a:r>
              <a:rPr lang="fr-FR" sz="6000" cap="none" dirty="0" err="1" smtClean="0"/>
              <a:t>Innovator</a:t>
            </a:r>
            <a:r>
              <a:rPr lang="fr-FR" sz="6000" cap="none" dirty="0" smtClean="0"/>
              <a:t> Hub</a:t>
            </a:r>
            <a:endParaRPr lang="fr-FR" sz="6000" cap="none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5303" y="1553497"/>
            <a:ext cx="8327923" cy="4888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b="1" dirty="0"/>
              <a:t>TI-</a:t>
            </a:r>
            <a:r>
              <a:rPr lang="fr-FR" sz="2600" b="1" dirty="0" err="1"/>
              <a:t>Innovator</a:t>
            </a:r>
            <a:r>
              <a:rPr lang="fr-FR" sz="2600" b="1" dirty="0"/>
              <a:t>™ Hub avec technologie TI </a:t>
            </a:r>
            <a:r>
              <a:rPr lang="fr-FR" sz="2600" b="1" dirty="0" err="1" smtClean="0"/>
              <a:t>LaunchPad</a:t>
            </a:r>
            <a:r>
              <a:rPr lang="fr-FR" sz="2600" b="1" dirty="0"/>
              <a:t>™ </a:t>
            </a:r>
            <a:endParaRPr lang="fr-FR" sz="2600" b="1" dirty="0" smtClean="0"/>
          </a:p>
          <a:p>
            <a:r>
              <a:rPr lang="fr-FR" dirty="0" smtClean="0"/>
              <a:t>Plug-and-</a:t>
            </a:r>
            <a:r>
              <a:rPr lang="fr-FR" dirty="0" err="1" smtClean="0"/>
              <a:t>play</a:t>
            </a:r>
            <a:r>
              <a:rPr lang="fr-FR" dirty="0" smtClean="0"/>
              <a:t> </a:t>
            </a:r>
            <a:r>
              <a:rPr lang="fr-FR" dirty="0"/>
              <a:t>avec les TI-84 Plus CE et TI-</a:t>
            </a:r>
            <a:r>
              <a:rPr lang="fr-FR" dirty="0" err="1"/>
              <a:t>Nspire</a:t>
            </a:r>
            <a:r>
              <a:rPr lang="fr-FR" dirty="0"/>
              <a:t>™ </a:t>
            </a:r>
            <a:r>
              <a:rPr lang="fr-FR" dirty="0" smtClean="0"/>
              <a:t>CX</a:t>
            </a:r>
          </a:p>
          <a:p>
            <a:r>
              <a:rPr lang="fr-FR" dirty="0" smtClean="0"/>
              <a:t>LED </a:t>
            </a:r>
            <a:r>
              <a:rPr lang="fr-FR" dirty="0" err="1"/>
              <a:t>monocouleur</a:t>
            </a:r>
            <a:r>
              <a:rPr lang="fr-FR" dirty="0"/>
              <a:t> </a:t>
            </a:r>
          </a:p>
          <a:p>
            <a:r>
              <a:rPr lang="fr-FR" dirty="0" smtClean="0"/>
              <a:t>LED </a:t>
            </a:r>
            <a:r>
              <a:rPr lang="fr-FR" dirty="0" err="1" smtClean="0"/>
              <a:t>multicouleurs</a:t>
            </a:r>
            <a:endParaRPr lang="fr-FR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983" y="1307689"/>
            <a:ext cx="3358071" cy="536367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7256206" y="5791201"/>
            <a:ext cx="2544558" cy="19664"/>
          </a:xfrm>
          <a:prstGeom prst="straightConnector1">
            <a:avLst/>
          </a:prstGeom>
          <a:ln w="952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640" y="3488813"/>
            <a:ext cx="3669030" cy="27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3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2" y="115357"/>
            <a:ext cx="8534400" cy="1507067"/>
          </a:xfrm>
        </p:spPr>
        <p:txBody>
          <a:bodyPr>
            <a:normAutofit/>
          </a:bodyPr>
          <a:lstStyle/>
          <a:p>
            <a:r>
              <a:rPr lang="fr-FR" sz="6000" cap="none" dirty="0" smtClean="0"/>
              <a:t>TI-</a:t>
            </a:r>
            <a:r>
              <a:rPr lang="fr-FR" sz="6000" cap="none" dirty="0" err="1" smtClean="0"/>
              <a:t>Innovator</a:t>
            </a:r>
            <a:r>
              <a:rPr lang="fr-FR" sz="6000" cap="none" dirty="0" smtClean="0"/>
              <a:t> Hub</a:t>
            </a:r>
            <a:endParaRPr lang="fr-FR" sz="6000" cap="none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5303" y="1553497"/>
            <a:ext cx="8327923" cy="4888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b="1" dirty="0"/>
              <a:t>TI-</a:t>
            </a:r>
            <a:r>
              <a:rPr lang="fr-FR" sz="2600" b="1" dirty="0" err="1"/>
              <a:t>Innovator</a:t>
            </a:r>
            <a:r>
              <a:rPr lang="fr-FR" sz="2600" b="1" dirty="0"/>
              <a:t>™ Hub avec technologie TI </a:t>
            </a:r>
            <a:r>
              <a:rPr lang="fr-FR" sz="2600" b="1" dirty="0" err="1" smtClean="0"/>
              <a:t>LaunchPad</a:t>
            </a:r>
            <a:r>
              <a:rPr lang="fr-FR" sz="2600" b="1" dirty="0"/>
              <a:t>™ </a:t>
            </a:r>
            <a:endParaRPr lang="fr-FR" sz="2600" b="1" dirty="0" smtClean="0"/>
          </a:p>
          <a:p>
            <a:r>
              <a:rPr lang="fr-FR" dirty="0" smtClean="0"/>
              <a:t>Plug-and-</a:t>
            </a:r>
            <a:r>
              <a:rPr lang="fr-FR" dirty="0" err="1" smtClean="0"/>
              <a:t>play</a:t>
            </a:r>
            <a:r>
              <a:rPr lang="fr-FR" dirty="0" smtClean="0"/>
              <a:t> </a:t>
            </a:r>
            <a:r>
              <a:rPr lang="fr-FR" dirty="0"/>
              <a:t>avec les TI-84 Plus CE et TI-</a:t>
            </a:r>
            <a:r>
              <a:rPr lang="fr-FR" dirty="0" err="1"/>
              <a:t>Nspire</a:t>
            </a:r>
            <a:r>
              <a:rPr lang="fr-FR" dirty="0"/>
              <a:t>™ </a:t>
            </a:r>
            <a:r>
              <a:rPr lang="fr-FR" dirty="0" smtClean="0"/>
              <a:t>CX</a:t>
            </a:r>
          </a:p>
          <a:p>
            <a:r>
              <a:rPr lang="fr-FR" dirty="0" smtClean="0"/>
              <a:t>LED </a:t>
            </a:r>
            <a:r>
              <a:rPr lang="fr-FR" dirty="0" err="1"/>
              <a:t>monocouleur</a:t>
            </a:r>
            <a:r>
              <a:rPr lang="fr-FR" dirty="0"/>
              <a:t> </a:t>
            </a:r>
          </a:p>
          <a:p>
            <a:r>
              <a:rPr lang="fr-FR" dirty="0" smtClean="0"/>
              <a:t>LED </a:t>
            </a:r>
            <a:r>
              <a:rPr lang="fr-FR" dirty="0" err="1" smtClean="0"/>
              <a:t>multicouleurs</a:t>
            </a:r>
            <a:endParaRPr lang="fr-FR" dirty="0" smtClean="0"/>
          </a:p>
          <a:p>
            <a:r>
              <a:rPr lang="fr-FR" dirty="0" smtClean="0"/>
              <a:t>Haut-parleur</a:t>
            </a:r>
          </a:p>
        </p:txBody>
      </p:sp>
      <p:pic>
        <p:nvPicPr>
          <p:cNvPr id="10" name="Picture 2" descr="K:\Docs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976" y="1230447"/>
            <a:ext cx="3414098" cy="522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69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2" y="115357"/>
            <a:ext cx="8534400" cy="1507067"/>
          </a:xfrm>
        </p:spPr>
        <p:txBody>
          <a:bodyPr>
            <a:normAutofit/>
          </a:bodyPr>
          <a:lstStyle/>
          <a:p>
            <a:r>
              <a:rPr lang="fr-FR" sz="6000" cap="none" dirty="0" smtClean="0"/>
              <a:t>TI-</a:t>
            </a:r>
            <a:r>
              <a:rPr lang="fr-FR" sz="6000" cap="none" dirty="0" err="1" smtClean="0"/>
              <a:t>Innovator</a:t>
            </a:r>
            <a:r>
              <a:rPr lang="fr-FR" sz="6000" cap="none" dirty="0" smtClean="0"/>
              <a:t> Hub</a:t>
            </a:r>
            <a:endParaRPr lang="fr-FR" sz="6000" cap="none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5303" y="1553497"/>
            <a:ext cx="8327923" cy="4888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b="1" dirty="0"/>
              <a:t>TI-</a:t>
            </a:r>
            <a:r>
              <a:rPr lang="fr-FR" sz="2600" b="1" dirty="0" err="1"/>
              <a:t>Innovator</a:t>
            </a:r>
            <a:r>
              <a:rPr lang="fr-FR" sz="2600" b="1" dirty="0"/>
              <a:t>™ Hub avec technologie TI </a:t>
            </a:r>
            <a:r>
              <a:rPr lang="fr-FR" sz="2600" b="1" dirty="0" err="1" smtClean="0"/>
              <a:t>LaunchPad</a:t>
            </a:r>
            <a:r>
              <a:rPr lang="fr-FR" sz="2600" b="1" dirty="0"/>
              <a:t>™ </a:t>
            </a:r>
            <a:endParaRPr lang="fr-FR" sz="2600" b="1" dirty="0" smtClean="0"/>
          </a:p>
          <a:p>
            <a:r>
              <a:rPr lang="fr-FR" dirty="0" smtClean="0"/>
              <a:t>Plug-and-</a:t>
            </a:r>
            <a:r>
              <a:rPr lang="fr-FR" dirty="0" err="1" smtClean="0"/>
              <a:t>play</a:t>
            </a:r>
            <a:r>
              <a:rPr lang="fr-FR" dirty="0" smtClean="0"/>
              <a:t> </a:t>
            </a:r>
            <a:r>
              <a:rPr lang="fr-FR" dirty="0"/>
              <a:t>avec les TI-84 Plus CE et TI-</a:t>
            </a:r>
            <a:r>
              <a:rPr lang="fr-FR" dirty="0" err="1"/>
              <a:t>Nspire</a:t>
            </a:r>
            <a:r>
              <a:rPr lang="fr-FR" dirty="0"/>
              <a:t>™ </a:t>
            </a:r>
            <a:r>
              <a:rPr lang="fr-FR" dirty="0" smtClean="0"/>
              <a:t>CX</a:t>
            </a:r>
          </a:p>
          <a:p>
            <a:r>
              <a:rPr lang="fr-FR" dirty="0" smtClean="0"/>
              <a:t>LED </a:t>
            </a:r>
            <a:r>
              <a:rPr lang="fr-FR" dirty="0" err="1"/>
              <a:t>monocouleur</a:t>
            </a:r>
            <a:r>
              <a:rPr lang="fr-FR" dirty="0"/>
              <a:t> </a:t>
            </a:r>
          </a:p>
          <a:p>
            <a:r>
              <a:rPr lang="fr-FR" dirty="0" smtClean="0"/>
              <a:t>LED </a:t>
            </a:r>
            <a:r>
              <a:rPr lang="fr-FR" dirty="0" err="1" smtClean="0"/>
              <a:t>multicouleurs</a:t>
            </a:r>
            <a:endParaRPr lang="fr-FR" dirty="0" smtClean="0"/>
          </a:p>
          <a:p>
            <a:r>
              <a:rPr lang="fr-FR" dirty="0" smtClean="0"/>
              <a:t>Haut-parleur</a:t>
            </a:r>
          </a:p>
        </p:txBody>
      </p:sp>
      <p:pic>
        <p:nvPicPr>
          <p:cNvPr id="10" name="Picture 2" descr="K:\Docs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976" y="1230447"/>
            <a:ext cx="3414098" cy="522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640" y="3488813"/>
            <a:ext cx="3669030" cy="27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0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2" y="115357"/>
            <a:ext cx="8534400" cy="1507067"/>
          </a:xfrm>
        </p:spPr>
        <p:txBody>
          <a:bodyPr>
            <a:normAutofit/>
          </a:bodyPr>
          <a:lstStyle/>
          <a:p>
            <a:r>
              <a:rPr lang="fr-FR" sz="6000" cap="none" dirty="0" smtClean="0"/>
              <a:t>TI-</a:t>
            </a:r>
            <a:r>
              <a:rPr lang="fr-FR" sz="6000" cap="none" dirty="0" err="1" smtClean="0"/>
              <a:t>Innovator</a:t>
            </a:r>
            <a:r>
              <a:rPr lang="fr-FR" sz="6000" cap="none" dirty="0" smtClean="0"/>
              <a:t> Hub</a:t>
            </a:r>
            <a:endParaRPr lang="fr-FR" sz="6000" cap="none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5303" y="1553497"/>
            <a:ext cx="8327923" cy="4888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b="1" dirty="0"/>
              <a:t>TI-</a:t>
            </a:r>
            <a:r>
              <a:rPr lang="fr-FR" sz="2600" b="1" dirty="0" err="1"/>
              <a:t>Innovator</a:t>
            </a:r>
            <a:r>
              <a:rPr lang="fr-FR" sz="2600" b="1" dirty="0"/>
              <a:t>™ Hub avec technologie TI </a:t>
            </a:r>
            <a:r>
              <a:rPr lang="fr-FR" sz="2600" b="1" dirty="0" err="1" smtClean="0"/>
              <a:t>LaunchPad</a:t>
            </a:r>
            <a:r>
              <a:rPr lang="fr-FR" sz="2600" b="1" dirty="0"/>
              <a:t>™ </a:t>
            </a:r>
            <a:endParaRPr lang="fr-FR" sz="2600" b="1" dirty="0" smtClean="0"/>
          </a:p>
          <a:p>
            <a:r>
              <a:rPr lang="fr-FR" dirty="0" smtClean="0"/>
              <a:t>Plug-and-</a:t>
            </a:r>
            <a:r>
              <a:rPr lang="fr-FR" dirty="0" err="1" smtClean="0"/>
              <a:t>play</a:t>
            </a:r>
            <a:r>
              <a:rPr lang="fr-FR" dirty="0" smtClean="0"/>
              <a:t> </a:t>
            </a:r>
            <a:r>
              <a:rPr lang="fr-FR" dirty="0"/>
              <a:t>avec les TI-84 Plus CE et TI-</a:t>
            </a:r>
            <a:r>
              <a:rPr lang="fr-FR" dirty="0" err="1"/>
              <a:t>Nspire</a:t>
            </a:r>
            <a:r>
              <a:rPr lang="fr-FR" dirty="0"/>
              <a:t>™ </a:t>
            </a:r>
            <a:r>
              <a:rPr lang="fr-FR" dirty="0" smtClean="0"/>
              <a:t>CX</a:t>
            </a:r>
          </a:p>
          <a:p>
            <a:r>
              <a:rPr lang="fr-FR" dirty="0" smtClean="0"/>
              <a:t>LED </a:t>
            </a:r>
            <a:r>
              <a:rPr lang="fr-FR" dirty="0" err="1"/>
              <a:t>monocouleur</a:t>
            </a:r>
            <a:r>
              <a:rPr lang="fr-FR" dirty="0"/>
              <a:t> </a:t>
            </a:r>
          </a:p>
          <a:p>
            <a:r>
              <a:rPr lang="fr-FR" dirty="0" smtClean="0"/>
              <a:t>LED </a:t>
            </a:r>
            <a:r>
              <a:rPr lang="fr-FR" dirty="0" err="1" smtClean="0"/>
              <a:t>multicouleurs</a:t>
            </a:r>
            <a:endParaRPr lang="fr-FR" dirty="0" smtClean="0"/>
          </a:p>
          <a:p>
            <a:r>
              <a:rPr lang="fr-FR" dirty="0" smtClean="0"/>
              <a:t>Haut-parleur</a:t>
            </a:r>
          </a:p>
        </p:txBody>
      </p:sp>
      <p:pic>
        <p:nvPicPr>
          <p:cNvPr id="10" name="Picture 2" descr="K:\Docs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976" y="1230447"/>
            <a:ext cx="3414098" cy="522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640" y="3488813"/>
            <a:ext cx="3669030" cy="275463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4439264" y="4640826"/>
            <a:ext cx="1628195" cy="1160206"/>
          </a:xfrm>
          <a:prstGeom prst="straightConnector1">
            <a:avLst/>
          </a:prstGeom>
          <a:ln w="952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028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4246" y="116810"/>
            <a:ext cx="8534400" cy="1507067"/>
          </a:xfrm>
        </p:spPr>
        <p:txBody>
          <a:bodyPr/>
          <a:lstStyle/>
          <a:p>
            <a:r>
              <a:rPr lang="fr-FR" cap="none" dirty="0" smtClean="0"/>
              <a:t>Transformer sa TI83 en piano</a:t>
            </a:r>
            <a:endParaRPr lang="fr-FR" cap="none" dirty="0"/>
          </a:p>
        </p:txBody>
      </p:sp>
      <p:pic>
        <p:nvPicPr>
          <p:cNvPr id="1027" name="Picture 3" descr="K:\Docs\Sans tit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922" y="1623877"/>
            <a:ext cx="6430962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98187" y="2152055"/>
            <a:ext cx="4238626" cy="3182271"/>
          </a:xfrm>
        </p:spPr>
      </p:pic>
    </p:spTree>
    <p:extLst>
      <p:ext uri="{BB962C8B-B14F-4D97-AF65-F5344CB8AC3E}">
        <p14:creationId xmlns:p14="http://schemas.microsoft.com/office/powerpoint/2010/main" val="343921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2" y="115357"/>
            <a:ext cx="8534400" cy="1507067"/>
          </a:xfrm>
        </p:spPr>
        <p:txBody>
          <a:bodyPr>
            <a:normAutofit/>
          </a:bodyPr>
          <a:lstStyle/>
          <a:p>
            <a:r>
              <a:rPr lang="fr-FR" sz="6000" cap="none" dirty="0" smtClean="0"/>
              <a:t>TI-</a:t>
            </a:r>
            <a:r>
              <a:rPr lang="fr-FR" sz="6000" cap="none" dirty="0" err="1" smtClean="0"/>
              <a:t>Innovator</a:t>
            </a:r>
            <a:r>
              <a:rPr lang="fr-FR" sz="6000" cap="none" dirty="0" smtClean="0"/>
              <a:t> Hub</a:t>
            </a:r>
            <a:endParaRPr lang="fr-FR" sz="6000" cap="none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5303" y="1553497"/>
            <a:ext cx="8327923" cy="4888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b="1" dirty="0"/>
              <a:t>TI-</a:t>
            </a:r>
            <a:r>
              <a:rPr lang="fr-FR" sz="2600" b="1" dirty="0" err="1"/>
              <a:t>Innovator</a:t>
            </a:r>
            <a:r>
              <a:rPr lang="fr-FR" sz="2600" b="1" dirty="0"/>
              <a:t>™ Hub avec technologie TI </a:t>
            </a:r>
            <a:r>
              <a:rPr lang="fr-FR" sz="2600" b="1" dirty="0" err="1" smtClean="0"/>
              <a:t>LaunchPad</a:t>
            </a:r>
            <a:r>
              <a:rPr lang="fr-FR" sz="2600" b="1" dirty="0"/>
              <a:t>™ </a:t>
            </a:r>
            <a:endParaRPr lang="fr-FR" sz="2600" b="1" dirty="0" smtClean="0"/>
          </a:p>
          <a:p>
            <a:r>
              <a:rPr lang="fr-FR" dirty="0" smtClean="0"/>
              <a:t>Plug-and-</a:t>
            </a:r>
            <a:r>
              <a:rPr lang="fr-FR" dirty="0" err="1" smtClean="0"/>
              <a:t>play</a:t>
            </a:r>
            <a:r>
              <a:rPr lang="fr-FR" dirty="0" smtClean="0"/>
              <a:t> </a:t>
            </a:r>
            <a:r>
              <a:rPr lang="fr-FR" dirty="0"/>
              <a:t>avec les TI-84 Plus CE et TI-</a:t>
            </a:r>
            <a:r>
              <a:rPr lang="fr-FR" dirty="0" err="1"/>
              <a:t>Nspire</a:t>
            </a:r>
            <a:r>
              <a:rPr lang="fr-FR" dirty="0"/>
              <a:t>™ </a:t>
            </a:r>
            <a:r>
              <a:rPr lang="fr-FR" dirty="0" smtClean="0"/>
              <a:t>CX</a:t>
            </a:r>
          </a:p>
          <a:p>
            <a:r>
              <a:rPr lang="fr-FR" dirty="0" smtClean="0"/>
              <a:t>LED </a:t>
            </a:r>
            <a:r>
              <a:rPr lang="fr-FR" dirty="0" err="1"/>
              <a:t>monocouleur</a:t>
            </a:r>
            <a:r>
              <a:rPr lang="fr-FR" dirty="0"/>
              <a:t> </a:t>
            </a:r>
          </a:p>
          <a:p>
            <a:r>
              <a:rPr lang="fr-FR" dirty="0" smtClean="0"/>
              <a:t>LED </a:t>
            </a:r>
            <a:r>
              <a:rPr lang="fr-FR" dirty="0" err="1" smtClean="0"/>
              <a:t>multicouleurs</a:t>
            </a:r>
            <a:endParaRPr lang="fr-FR" dirty="0" smtClean="0"/>
          </a:p>
          <a:p>
            <a:r>
              <a:rPr lang="fr-FR" dirty="0" smtClean="0"/>
              <a:t>Haut-parleur</a:t>
            </a:r>
          </a:p>
          <a:p>
            <a:r>
              <a:rPr lang="fr-FR" dirty="0" smtClean="0"/>
              <a:t>Capteur de luminosité</a:t>
            </a:r>
          </a:p>
        </p:txBody>
      </p:sp>
      <p:pic>
        <p:nvPicPr>
          <p:cNvPr id="5" name="Picture 2" descr="K:\Docs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691" y="2626135"/>
            <a:ext cx="4352925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5614219" y="4159046"/>
            <a:ext cx="2544558" cy="19664"/>
          </a:xfrm>
          <a:prstGeom prst="straightConnector1">
            <a:avLst/>
          </a:prstGeom>
          <a:ln w="952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02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2" y="115357"/>
            <a:ext cx="8534400" cy="1507067"/>
          </a:xfrm>
        </p:spPr>
        <p:txBody>
          <a:bodyPr>
            <a:normAutofit/>
          </a:bodyPr>
          <a:lstStyle/>
          <a:p>
            <a:r>
              <a:rPr lang="fr-FR" sz="6000" cap="none" dirty="0" smtClean="0"/>
              <a:t>TI-</a:t>
            </a:r>
            <a:r>
              <a:rPr lang="fr-FR" sz="6000" cap="none" dirty="0" err="1" smtClean="0"/>
              <a:t>Innovator</a:t>
            </a:r>
            <a:r>
              <a:rPr lang="fr-FR" sz="6000" cap="none" dirty="0" smtClean="0"/>
              <a:t> Hub</a:t>
            </a:r>
            <a:endParaRPr lang="fr-FR" sz="6000" cap="none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5304" y="1553497"/>
            <a:ext cx="6450280" cy="4916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b="1" dirty="0"/>
              <a:t>TI-</a:t>
            </a:r>
            <a:r>
              <a:rPr lang="fr-FR" sz="2600" b="1" dirty="0" err="1"/>
              <a:t>Innovator</a:t>
            </a:r>
            <a:r>
              <a:rPr lang="fr-FR" sz="2600" b="1" dirty="0"/>
              <a:t>™ Hub avec technologie TI </a:t>
            </a:r>
            <a:r>
              <a:rPr lang="fr-FR" sz="2600" b="1" dirty="0" err="1" smtClean="0"/>
              <a:t>LaunchPad</a:t>
            </a:r>
            <a:r>
              <a:rPr lang="fr-FR" sz="2600" b="1" dirty="0"/>
              <a:t>™ </a:t>
            </a:r>
            <a:endParaRPr lang="fr-FR" sz="26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" t="1831" r="5399" b="4836"/>
          <a:stretch/>
        </p:blipFill>
        <p:spPr>
          <a:xfrm>
            <a:off x="6715432" y="540782"/>
            <a:ext cx="5633884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2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2" y="115357"/>
            <a:ext cx="8534400" cy="1507067"/>
          </a:xfrm>
        </p:spPr>
        <p:txBody>
          <a:bodyPr>
            <a:normAutofit/>
          </a:bodyPr>
          <a:lstStyle/>
          <a:p>
            <a:r>
              <a:rPr lang="fr-FR" sz="6000" cap="none" dirty="0" smtClean="0"/>
              <a:t>TI-</a:t>
            </a:r>
            <a:r>
              <a:rPr lang="fr-FR" sz="6000" cap="none" dirty="0" err="1" smtClean="0"/>
              <a:t>Innovator</a:t>
            </a:r>
            <a:r>
              <a:rPr lang="fr-FR" sz="6000" cap="none" dirty="0" smtClean="0"/>
              <a:t> Hub</a:t>
            </a:r>
            <a:endParaRPr lang="fr-FR" sz="6000" cap="none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5303" y="1553497"/>
            <a:ext cx="8327923" cy="4888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b="1" dirty="0"/>
              <a:t>TI-</a:t>
            </a:r>
            <a:r>
              <a:rPr lang="fr-FR" sz="2600" b="1" dirty="0" err="1"/>
              <a:t>Innovator</a:t>
            </a:r>
            <a:r>
              <a:rPr lang="fr-FR" sz="2600" b="1" dirty="0"/>
              <a:t>™ Hub avec technologie TI </a:t>
            </a:r>
            <a:r>
              <a:rPr lang="fr-FR" sz="2600" b="1" dirty="0" err="1" smtClean="0"/>
              <a:t>LaunchPad</a:t>
            </a:r>
            <a:r>
              <a:rPr lang="fr-FR" sz="2600" b="1" dirty="0"/>
              <a:t>™ </a:t>
            </a:r>
            <a:endParaRPr lang="fr-FR" sz="2600" b="1" dirty="0" smtClean="0"/>
          </a:p>
          <a:p>
            <a:r>
              <a:rPr lang="fr-FR" dirty="0" smtClean="0"/>
              <a:t>Plug-and-</a:t>
            </a:r>
            <a:r>
              <a:rPr lang="fr-FR" dirty="0" err="1" smtClean="0"/>
              <a:t>play</a:t>
            </a:r>
            <a:r>
              <a:rPr lang="fr-FR" dirty="0" smtClean="0"/>
              <a:t> </a:t>
            </a:r>
            <a:r>
              <a:rPr lang="fr-FR" dirty="0"/>
              <a:t>avec les TI-84 Plus CE et TI-</a:t>
            </a:r>
            <a:r>
              <a:rPr lang="fr-FR" dirty="0" err="1"/>
              <a:t>Nspire</a:t>
            </a:r>
            <a:r>
              <a:rPr lang="fr-FR" dirty="0"/>
              <a:t>™ </a:t>
            </a:r>
            <a:r>
              <a:rPr lang="fr-FR" dirty="0" smtClean="0"/>
              <a:t>CX</a:t>
            </a:r>
          </a:p>
          <a:p>
            <a:r>
              <a:rPr lang="fr-FR" dirty="0" smtClean="0"/>
              <a:t>LED </a:t>
            </a:r>
            <a:r>
              <a:rPr lang="fr-FR" dirty="0" err="1"/>
              <a:t>monocouleur</a:t>
            </a:r>
            <a:r>
              <a:rPr lang="fr-FR" dirty="0"/>
              <a:t> </a:t>
            </a:r>
          </a:p>
          <a:p>
            <a:r>
              <a:rPr lang="fr-FR" dirty="0" smtClean="0"/>
              <a:t>LED </a:t>
            </a:r>
            <a:r>
              <a:rPr lang="fr-FR" dirty="0" err="1" smtClean="0"/>
              <a:t>multicouleurs</a:t>
            </a:r>
            <a:endParaRPr lang="fr-FR" dirty="0" smtClean="0"/>
          </a:p>
          <a:p>
            <a:r>
              <a:rPr lang="fr-FR" dirty="0" smtClean="0"/>
              <a:t>Haut-parleur</a:t>
            </a:r>
          </a:p>
          <a:p>
            <a:r>
              <a:rPr lang="fr-FR" dirty="0" smtClean="0"/>
              <a:t>Capteur de luminosité</a:t>
            </a:r>
          </a:p>
        </p:txBody>
      </p:sp>
      <p:pic>
        <p:nvPicPr>
          <p:cNvPr id="5" name="Picture 2" descr="K:\Docs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691" y="2626135"/>
            <a:ext cx="4352925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5614219" y="4159046"/>
            <a:ext cx="2544558" cy="19664"/>
          </a:xfrm>
          <a:prstGeom prst="straightConnector1">
            <a:avLst/>
          </a:prstGeom>
          <a:ln w="952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349" y="3824748"/>
            <a:ext cx="3669030" cy="27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4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2" y="115357"/>
            <a:ext cx="8534400" cy="1507067"/>
          </a:xfrm>
        </p:spPr>
        <p:txBody>
          <a:bodyPr>
            <a:normAutofit/>
          </a:bodyPr>
          <a:lstStyle/>
          <a:p>
            <a:r>
              <a:rPr lang="fr-FR" sz="6000" cap="none" dirty="0" smtClean="0"/>
              <a:t>TI-</a:t>
            </a:r>
            <a:r>
              <a:rPr lang="fr-FR" sz="6000" cap="none" dirty="0" err="1" smtClean="0"/>
              <a:t>Innovator</a:t>
            </a:r>
            <a:r>
              <a:rPr lang="fr-FR" sz="6000" cap="none" dirty="0" smtClean="0"/>
              <a:t> Hub</a:t>
            </a:r>
            <a:endParaRPr lang="fr-FR" sz="6000" cap="none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5303" y="1553497"/>
            <a:ext cx="8327923" cy="4888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b="1" dirty="0"/>
              <a:t>TI-</a:t>
            </a:r>
            <a:r>
              <a:rPr lang="fr-FR" sz="2600" b="1" dirty="0" err="1"/>
              <a:t>Innovator</a:t>
            </a:r>
            <a:r>
              <a:rPr lang="fr-FR" sz="2600" b="1" dirty="0"/>
              <a:t>™ Hub avec technologie TI </a:t>
            </a:r>
            <a:r>
              <a:rPr lang="fr-FR" sz="2600" b="1" dirty="0" err="1" smtClean="0"/>
              <a:t>LaunchPad</a:t>
            </a:r>
            <a:r>
              <a:rPr lang="fr-FR" sz="2600" b="1" dirty="0"/>
              <a:t>™ </a:t>
            </a:r>
            <a:endParaRPr lang="fr-FR" sz="2600" b="1" dirty="0" smtClean="0"/>
          </a:p>
          <a:p>
            <a:r>
              <a:rPr lang="fr-FR" dirty="0" smtClean="0"/>
              <a:t>Plug-and-</a:t>
            </a:r>
            <a:r>
              <a:rPr lang="fr-FR" dirty="0" err="1" smtClean="0"/>
              <a:t>play</a:t>
            </a:r>
            <a:r>
              <a:rPr lang="fr-FR" dirty="0" smtClean="0"/>
              <a:t> </a:t>
            </a:r>
            <a:r>
              <a:rPr lang="fr-FR" dirty="0"/>
              <a:t>avec les TI-84 Plus CE et TI-</a:t>
            </a:r>
            <a:r>
              <a:rPr lang="fr-FR" dirty="0" err="1"/>
              <a:t>Nspire</a:t>
            </a:r>
            <a:r>
              <a:rPr lang="fr-FR" dirty="0"/>
              <a:t>™ </a:t>
            </a:r>
            <a:r>
              <a:rPr lang="fr-FR" dirty="0" smtClean="0"/>
              <a:t>CX</a:t>
            </a:r>
          </a:p>
          <a:p>
            <a:r>
              <a:rPr lang="fr-FR" dirty="0" smtClean="0"/>
              <a:t>LED </a:t>
            </a:r>
            <a:r>
              <a:rPr lang="fr-FR" dirty="0" err="1"/>
              <a:t>monocouleur</a:t>
            </a:r>
            <a:r>
              <a:rPr lang="fr-FR" dirty="0"/>
              <a:t> </a:t>
            </a:r>
          </a:p>
          <a:p>
            <a:r>
              <a:rPr lang="fr-FR" dirty="0" smtClean="0"/>
              <a:t>LED </a:t>
            </a:r>
            <a:r>
              <a:rPr lang="fr-FR" dirty="0" err="1" smtClean="0"/>
              <a:t>multicouleurs</a:t>
            </a:r>
            <a:endParaRPr lang="fr-FR" dirty="0" smtClean="0"/>
          </a:p>
          <a:p>
            <a:r>
              <a:rPr lang="fr-FR" dirty="0" smtClean="0"/>
              <a:t>Haut-parleur</a:t>
            </a:r>
          </a:p>
          <a:p>
            <a:r>
              <a:rPr lang="fr-FR" dirty="0" smtClean="0"/>
              <a:t>Capteur de luminosité</a:t>
            </a:r>
          </a:p>
        </p:txBody>
      </p:sp>
      <p:pic>
        <p:nvPicPr>
          <p:cNvPr id="5" name="Picture 2" descr="K:\Docs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691" y="2626135"/>
            <a:ext cx="4352925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5614219" y="4159046"/>
            <a:ext cx="2544558" cy="19664"/>
          </a:xfrm>
          <a:prstGeom prst="straightConnector1">
            <a:avLst/>
          </a:prstGeom>
          <a:ln w="952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349" y="3824748"/>
            <a:ext cx="3669030" cy="27546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162" y="3290572"/>
            <a:ext cx="3669030" cy="27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1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2" y="115357"/>
            <a:ext cx="8534400" cy="1507067"/>
          </a:xfrm>
        </p:spPr>
        <p:txBody>
          <a:bodyPr>
            <a:normAutofit/>
          </a:bodyPr>
          <a:lstStyle/>
          <a:p>
            <a:r>
              <a:rPr lang="fr-FR" sz="6000" cap="none" dirty="0" smtClean="0"/>
              <a:t>TI-</a:t>
            </a:r>
            <a:r>
              <a:rPr lang="fr-FR" sz="6000" cap="none" dirty="0" err="1" smtClean="0"/>
              <a:t>Innovator</a:t>
            </a:r>
            <a:r>
              <a:rPr lang="fr-FR" sz="6000" cap="none" dirty="0" smtClean="0"/>
              <a:t> Hub</a:t>
            </a:r>
            <a:endParaRPr lang="fr-FR" sz="6000" cap="none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5303" y="1553497"/>
            <a:ext cx="8327923" cy="4888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b="1" dirty="0"/>
              <a:t>TI-</a:t>
            </a:r>
            <a:r>
              <a:rPr lang="fr-FR" sz="2600" b="1" dirty="0" err="1"/>
              <a:t>Innovator</a:t>
            </a:r>
            <a:r>
              <a:rPr lang="fr-FR" sz="2600" b="1" dirty="0"/>
              <a:t>™ Hub avec technologie TI </a:t>
            </a:r>
            <a:r>
              <a:rPr lang="fr-FR" sz="2600" b="1" dirty="0" err="1" smtClean="0"/>
              <a:t>LaunchPad</a:t>
            </a:r>
            <a:r>
              <a:rPr lang="fr-FR" sz="2600" b="1" dirty="0"/>
              <a:t>™ </a:t>
            </a:r>
            <a:endParaRPr lang="fr-FR" sz="2600" b="1" dirty="0" smtClean="0"/>
          </a:p>
          <a:p>
            <a:r>
              <a:rPr lang="fr-FR" dirty="0" smtClean="0"/>
              <a:t>Plug-and-</a:t>
            </a:r>
            <a:r>
              <a:rPr lang="fr-FR" dirty="0" err="1" smtClean="0"/>
              <a:t>play</a:t>
            </a:r>
            <a:r>
              <a:rPr lang="fr-FR" dirty="0" smtClean="0"/>
              <a:t> </a:t>
            </a:r>
            <a:r>
              <a:rPr lang="fr-FR" dirty="0"/>
              <a:t>avec les TI-84 Plus CE et TI-</a:t>
            </a:r>
            <a:r>
              <a:rPr lang="fr-FR" dirty="0" err="1"/>
              <a:t>Nspire</a:t>
            </a:r>
            <a:r>
              <a:rPr lang="fr-FR" dirty="0"/>
              <a:t>™ </a:t>
            </a:r>
            <a:r>
              <a:rPr lang="fr-FR" dirty="0" smtClean="0"/>
              <a:t>CX</a:t>
            </a:r>
          </a:p>
          <a:p>
            <a:r>
              <a:rPr lang="fr-FR" dirty="0" smtClean="0"/>
              <a:t>LED </a:t>
            </a:r>
            <a:r>
              <a:rPr lang="fr-FR" dirty="0" err="1"/>
              <a:t>monocouleur</a:t>
            </a:r>
            <a:r>
              <a:rPr lang="fr-FR" dirty="0"/>
              <a:t> </a:t>
            </a:r>
          </a:p>
          <a:p>
            <a:r>
              <a:rPr lang="fr-FR" dirty="0" smtClean="0"/>
              <a:t>LED </a:t>
            </a:r>
            <a:r>
              <a:rPr lang="fr-FR" dirty="0" err="1" smtClean="0"/>
              <a:t>multicouleurs</a:t>
            </a:r>
            <a:endParaRPr lang="fr-FR" dirty="0" smtClean="0"/>
          </a:p>
          <a:p>
            <a:r>
              <a:rPr lang="fr-FR" dirty="0" smtClean="0"/>
              <a:t>Haut-parleur</a:t>
            </a:r>
          </a:p>
          <a:p>
            <a:r>
              <a:rPr lang="fr-FR" dirty="0" smtClean="0"/>
              <a:t>Capteur de luminosité</a:t>
            </a:r>
          </a:p>
        </p:txBody>
      </p:sp>
      <p:pic>
        <p:nvPicPr>
          <p:cNvPr id="5" name="Picture 2" descr="K:\Docs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691" y="2626135"/>
            <a:ext cx="4352925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5614219" y="4159046"/>
            <a:ext cx="2544558" cy="19664"/>
          </a:xfrm>
          <a:prstGeom prst="straightConnector1">
            <a:avLst/>
          </a:prstGeom>
          <a:ln w="952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349" y="3824748"/>
            <a:ext cx="3669030" cy="2754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162" y="3290572"/>
            <a:ext cx="3669030" cy="2754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923" y="2893410"/>
            <a:ext cx="3669030" cy="27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9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2" y="115357"/>
            <a:ext cx="8534400" cy="1507067"/>
          </a:xfrm>
        </p:spPr>
        <p:txBody>
          <a:bodyPr>
            <a:normAutofit/>
          </a:bodyPr>
          <a:lstStyle/>
          <a:p>
            <a:r>
              <a:rPr lang="fr-FR" sz="6000" cap="none" dirty="0" smtClean="0"/>
              <a:t>TI-</a:t>
            </a:r>
            <a:r>
              <a:rPr lang="fr-FR" sz="6000" cap="none" dirty="0" err="1" smtClean="0"/>
              <a:t>Innovator</a:t>
            </a:r>
            <a:r>
              <a:rPr lang="fr-FR" sz="6000" cap="none" dirty="0" smtClean="0"/>
              <a:t> Hub</a:t>
            </a:r>
            <a:endParaRPr lang="fr-FR" sz="6000" cap="none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5303" y="1553497"/>
            <a:ext cx="8327923" cy="4888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b="1" dirty="0"/>
              <a:t>TI-</a:t>
            </a:r>
            <a:r>
              <a:rPr lang="fr-FR" sz="2600" b="1" dirty="0" err="1"/>
              <a:t>Innovator</a:t>
            </a:r>
            <a:r>
              <a:rPr lang="fr-FR" sz="2600" b="1" dirty="0"/>
              <a:t>™ Hub avec technologie TI </a:t>
            </a:r>
            <a:r>
              <a:rPr lang="fr-FR" sz="2600" b="1" dirty="0" err="1" smtClean="0"/>
              <a:t>LaunchPad</a:t>
            </a:r>
            <a:r>
              <a:rPr lang="fr-FR" sz="2600" b="1" dirty="0"/>
              <a:t>™ </a:t>
            </a:r>
            <a:endParaRPr lang="fr-FR" sz="2600" b="1" dirty="0" smtClean="0"/>
          </a:p>
          <a:p>
            <a:r>
              <a:rPr lang="fr-FR" dirty="0" smtClean="0"/>
              <a:t>Plug-and-</a:t>
            </a:r>
            <a:r>
              <a:rPr lang="fr-FR" dirty="0" err="1" smtClean="0"/>
              <a:t>play</a:t>
            </a:r>
            <a:r>
              <a:rPr lang="fr-FR" dirty="0" smtClean="0"/>
              <a:t> </a:t>
            </a:r>
            <a:r>
              <a:rPr lang="fr-FR" dirty="0"/>
              <a:t>avec les TI-84 Plus CE et TI-</a:t>
            </a:r>
            <a:r>
              <a:rPr lang="fr-FR" dirty="0" err="1"/>
              <a:t>Nspire</a:t>
            </a:r>
            <a:r>
              <a:rPr lang="fr-FR" dirty="0"/>
              <a:t>™ </a:t>
            </a:r>
            <a:r>
              <a:rPr lang="fr-FR" dirty="0" smtClean="0"/>
              <a:t>CX</a:t>
            </a:r>
          </a:p>
          <a:p>
            <a:r>
              <a:rPr lang="fr-FR" dirty="0" smtClean="0"/>
              <a:t>LED </a:t>
            </a:r>
            <a:r>
              <a:rPr lang="fr-FR" dirty="0" err="1"/>
              <a:t>monocouleur</a:t>
            </a:r>
            <a:r>
              <a:rPr lang="fr-FR" dirty="0"/>
              <a:t> </a:t>
            </a:r>
          </a:p>
          <a:p>
            <a:r>
              <a:rPr lang="fr-FR" dirty="0" smtClean="0"/>
              <a:t>LED </a:t>
            </a:r>
            <a:r>
              <a:rPr lang="fr-FR" dirty="0" err="1" smtClean="0"/>
              <a:t>multicouleurs</a:t>
            </a:r>
            <a:endParaRPr lang="fr-FR" dirty="0" smtClean="0"/>
          </a:p>
          <a:p>
            <a:r>
              <a:rPr lang="fr-FR" dirty="0" smtClean="0"/>
              <a:t>Haut-parleur</a:t>
            </a:r>
          </a:p>
          <a:p>
            <a:r>
              <a:rPr lang="fr-FR" dirty="0" smtClean="0"/>
              <a:t>Capteur de luminosité</a:t>
            </a:r>
          </a:p>
        </p:txBody>
      </p:sp>
      <p:pic>
        <p:nvPicPr>
          <p:cNvPr id="5" name="Picture 2" descr="K:\Docs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691" y="2626135"/>
            <a:ext cx="4352925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5614219" y="4159046"/>
            <a:ext cx="2544558" cy="19664"/>
          </a:xfrm>
          <a:prstGeom prst="straightConnector1">
            <a:avLst/>
          </a:prstGeom>
          <a:ln w="952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349" y="3824748"/>
            <a:ext cx="3669030" cy="2754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162" y="3290572"/>
            <a:ext cx="3669030" cy="2754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924" y="2893410"/>
            <a:ext cx="3669030" cy="27546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695" y="2447433"/>
            <a:ext cx="3669030" cy="27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2" y="115357"/>
            <a:ext cx="8534400" cy="1507067"/>
          </a:xfrm>
        </p:spPr>
        <p:txBody>
          <a:bodyPr>
            <a:normAutofit/>
          </a:bodyPr>
          <a:lstStyle/>
          <a:p>
            <a:r>
              <a:rPr lang="fr-FR" sz="6000" cap="none" dirty="0" smtClean="0"/>
              <a:t>TI-</a:t>
            </a:r>
            <a:r>
              <a:rPr lang="fr-FR" sz="6000" cap="none" dirty="0" err="1" smtClean="0"/>
              <a:t>Innovator</a:t>
            </a:r>
            <a:r>
              <a:rPr lang="fr-FR" sz="6000" cap="none" dirty="0" smtClean="0"/>
              <a:t> Hub</a:t>
            </a:r>
            <a:endParaRPr lang="fr-FR" sz="6000" cap="none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5303" y="1553497"/>
            <a:ext cx="8327923" cy="4888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b="1" dirty="0"/>
              <a:t>TI-</a:t>
            </a:r>
            <a:r>
              <a:rPr lang="fr-FR" sz="2600" b="1" dirty="0" err="1"/>
              <a:t>Innovator</a:t>
            </a:r>
            <a:r>
              <a:rPr lang="fr-FR" sz="2600" b="1" dirty="0"/>
              <a:t>™ Hub avec technologie TI </a:t>
            </a:r>
            <a:r>
              <a:rPr lang="fr-FR" sz="2600" b="1" dirty="0" err="1" smtClean="0"/>
              <a:t>LaunchPad</a:t>
            </a:r>
            <a:r>
              <a:rPr lang="fr-FR" sz="2600" b="1" dirty="0"/>
              <a:t>™ </a:t>
            </a:r>
            <a:endParaRPr lang="fr-FR" sz="2600" b="1" dirty="0" smtClean="0"/>
          </a:p>
          <a:p>
            <a:r>
              <a:rPr lang="fr-FR" dirty="0" smtClean="0"/>
              <a:t>Plug-and-</a:t>
            </a:r>
            <a:r>
              <a:rPr lang="fr-FR" dirty="0" err="1" smtClean="0"/>
              <a:t>play</a:t>
            </a:r>
            <a:r>
              <a:rPr lang="fr-FR" dirty="0" smtClean="0"/>
              <a:t> </a:t>
            </a:r>
            <a:r>
              <a:rPr lang="fr-FR" dirty="0"/>
              <a:t>avec les TI-84 Plus CE et TI-</a:t>
            </a:r>
            <a:r>
              <a:rPr lang="fr-FR" dirty="0" err="1"/>
              <a:t>Nspire</a:t>
            </a:r>
            <a:r>
              <a:rPr lang="fr-FR" dirty="0"/>
              <a:t>™ </a:t>
            </a:r>
            <a:r>
              <a:rPr lang="fr-FR" dirty="0" smtClean="0"/>
              <a:t>CX</a:t>
            </a:r>
          </a:p>
          <a:p>
            <a:r>
              <a:rPr lang="fr-FR" dirty="0" smtClean="0"/>
              <a:t>LED </a:t>
            </a:r>
            <a:r>
              <a:rPr lang="fr-FR" dirty="0" err="1"/>
              <a:t>monocouleur</a:t>
            </a:r>
            <a:r>
              <a:rPr lang="fr-FR" dirty="0"/>
              <a:t> </a:t>
            </a:r>
          </a:p>
          <a:p>
            <a:r>
              <a:rPr lang="fr-FR" dirty="0" smtClean="0"/>
              <a:t>LED </a:t>
            </a:r>
            <a:r>
              <a:rPr lang="fr-FR" dirty="0" err="1" smtClean="0"/>
              <a:t>multicouleurs</a:t>
            </a:r>
            <a:endParaRPr lang="fr-FR" dirty="0" smtClean="0"/>
          </a:p>
          <a:p>
            <a:r>
              <a:rPr lang="fr-FR" dirty="0" smtClean="0"/>
              <a:t>Haut-parleur</a:t>
            </a:r>
          </a:p>
          <a:p>
            <a:r>
              <a:rPr lang="fr-FR" dirty="0" smtClean="0"/>
              <a:t>Capteur de luminosité</a:t>
            </a:r>
          </a:p>
          <a:p>
            <a:r>
              <a:rPr lang="fr-FR" dirty="0" smtClean="0"/>
              <a:t>Multiples ports et connecteurs à la carte mère </a:t>
            </a:r>
            <a:br>
              <a:rPr lang="fr-FR" dirty="0" smtClean="0"/>
            </a:br>
            <a:r>
              <a:rPr lang="fr-FR" dirty="0" smtClean="0"/>
              <a:t>disponibles pour des activités</a:t>
            </a:r>
          </a:p>
        </p:txBody>
      </p:sp>
      <p:pic>
        <p:nvPicPr>
          <p:cNvPr id="5" name="Picture 2" descr="K:\Docs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56" y="2898468"/>
            <a:ext cx="7573962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03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2" y="115357"/>
            <a:ext cx="8534400" cy="1507067"/>
          </a:xfrm>
        </p:spPr>
        <p:txBody>
          <a:bodyPr>
            <a:normAutofit/>
          </a:bodyPr>
          <a:lstStyle/>
          <a:p>
            <a:r>
              <a:rPr lang="fr-FR" sz="6000" cap="none" dirty="0" smtClean="0"/>
              <a:t>TI-</a:t>
            </a:r>
            <a:r>
              <a:rPr lang="fr-FR" sz="6000" cap="none" dirty="0" err="1" smtClean="0"/>
              <a:t>Innovator</a:t>
            </a:r>
            <a:r>
              <a:rPr lang="fr-FR" sz="6000" cap="none" dirty="0" smtClean="0"/>
              <a:t> Hub</a:t>
            </a:r>
            <a:endParaRPr lang="fr-FR" sz="6000" cap="none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5303" y="1553497"/>
            <a:ext cx="8327923" cy="4888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b="1" dirty="0"/>
              <a:t>TI-</a:t>
            </a:r>
            <a:r>
              <a:rPr lang="fr-FR" sz="2600" b="1" dirty="0" err="1"/>
              <a:t>Innovator</a:t>
            </a:r>
            <a:r>
              <a:rPr lang="fr-FR" sz="2600" b="1" dirty="0"/>
              <a:t>™ Hub avec technologie TI </a:t>
            </a:r>
            <a:r>
              <a:rPr lang="fr-FR" sz="2600" b="1" dirty="0" err="1" smtClean="0"/>
              <a:t>LaunchPad</a:t>
            </a:r>
            <a:r>
              <a:rPr lang="fr-FR" sz="2600" b="1" dirty="0"/>
              <a:t>™ </a:t>
            </a:r>
            <a:endParaRPr lang="fr-FR" sz="2600" b="1" dirty="0" smtClean="0"/>
          </a:p>
          <a:p>
            <a:r>
              <a:rPr lang="fr-FR" dirty="0" smtClean="0"/>
              <a:t>Plug-and-</a:t>
            </a:r>
            <a:r>
              <a:rPr lang="fr-FR" dirty="0" err="1" smtClean="0"/>
              <a:t>play</a:t>
            </a:r>
            <a:r>
              <a:rPr lang="fr-FR" dirty="0" smtClean="0"/>
              <a:t> </a:t>
            </a:r>
            <a:r>
              <a:rPr lang="fr-FR" dirty="0"/>
              <a:t>avec les TI-84 Plus CE et TI-</a:t>
            </a:r>
            <a:r>
              <a:rPr lang="fr-FR" dirty="0" err="1"/>
              <a:t>Nspire</a:t>
            </a:r>
            <a:r>
              <a:rPr lang="fr-FR" dirty="0"/>
              <a:t>™ </a:t>
            </a:r>
            <a:r>
              <a:rPr lang="fr-FR" dirty="0" smtClean="0"/>
              <a:t>CX</a:t>
            </a:r>
          </a:p>
          <a:p>
            <a:r>
              <a:rPr lang="fr-FR" dirty="0" smtClean="0"/>
              <a:t>LED </a:t>
            </a:r>
            <a:r>
              <a:rPr lang="fr-FR" dirty="0" err="1"/>
              <a:t>monocouleur</a:t>
            </a:r>
            <a:r>
              <a:rPr lang="fr-FR" dirty="0"/>
              <a:t> </a:t>
            </a:r>
          </a:p>
          <a:p>
            <a:r>
              <a:rPr lang="fr-FR" dirty="0" smtClean="0"/>
              <a:t>LED </a:t>
            </a:r>
            <a:r>
              <a:rPr lang="fr-FR" dirty="0" err="1" smtClean="0"/>
              <a:t>multicouleurs</a:t>
            </a:r>
            <a:endParaRPr lang="fr-FR" dirty="0" smtClean="0"/>
          </a:p>
          <a:p>
            <a:r>
              <a:rPr lang="fr-FR" dirty="0" smtClean="0"/>
              <a:t>Haut-parleur</a:t>
            </a:r>
          </a:p>
          <a:p>
            <a:r>
              <a:rPr lang="fr-FR" dirty="0" smtClean="0"/>
              <a:t>Capteur de luminosité</a:t>
            </a:r>
          </a:p>
          <a:p>
            <a:r>
              <a:rPr lang="fr-FR" dirty="0" smtClean="0"/>
              <a:t>Multiples ports et connecteurs à la carte mère </a:t>
            </a:r>
            <a:br>
              <a:rPr lang="fr-FR" dirty="0" smtClean="0"/>
            </a:br>
            <a:r>
              <a:rPr lang="fr-FR" dirty="0" smtClean="0"/>
              <a:t>disponibles pour des activités</a:t>
            </a:r>
          </a:p>
        </p:txBody>
      </p:sp>
      <p:pic>
        <p:nvPicPr>
          <p:cNvPr id="5" name="Picture 2" descr="K:\Docs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56" y="2898468"/>
            <a:ext cx="7573962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970" y="4103370"/>
            <a:ext cx="3669030" cy="27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2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2" y="115357"/>
            <a:ext cx="8534400" cy="1507067"/>
          </a:xfrm>
        </p:spPr>
        <p:txBody>
          <a:bodyPr>
            <a:normAutofit/>
          </a:bodyPr>
          <a:lstStyle/>
          <a:p>
            <a:r>
              <a:rPr lang="fr-FR" sz="6000" cap="none" dirty="0" smtClean="0"/>
              <a:t>TI-</a:t>
            </a:r>
            <a:r>
              <a:rPr lang="fr-FR" sz="6000" cap="none" dirty="0" err="1" smtClean="0"/>
              <a:t>Innovator</a:t>
            </a:r>
            <a:r>
              <a:rPr lang="fr-FR" sz="6000" cap="none" dirty="0" smtClean="0"/>
              <a:t> Hub</a:t>
            </a:r>
            <a:endParaRPr lang="fr-FR" sz="6000" cap="none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5303" y="1553497"/>
            <a:ext cx="8327923" cy="4888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b="1" dirty="0"/>
              <a:t>TI-</a:t>
            </a:r>
            <a:r>
              <a:rPr lang="fr-FR" sz="2600" b="1" dirty="0" err="1"/>
              <a:t>Innovator</a:t>
            </a:r>
            <a:r>
              <a:rPr lang="fr-FR" sz="2600" b="1" dirty="0"/>
              <a:t>™ Hub avec technologie TI </a:t>
            </a:r>
            <a:r>
              <a:rPr lang="fr-FR" sz="2600" b="1" dirty="0" err="1" smtClean="0"/>
              <a:t>LaunchPad</a:t>
            </a:r>
            <a:r>
              <a:rPr lang="fr-FR" sz="2600" b="1" dirty="0"/>
              <a:t>™ </a:t>
            </a:r>
            <a:endParaRPr lang="fr-FR" sz="2600" b="1" dirty="0" smtClean="0"/>
          </a:p>
          <a:p>
            <a:r>
              <a:rPr lang="fr-FR" dirty="0" smtClean="0"/>
              <a:t>Plug-and-</a:t>
            </a:r>
            <a:r>
              <a:rPr lang="fr-FR" dirty="0" err="1" smtClean="0"/>
              <a:t>play</a:t>
            </a:r>
            <a:r>
              <a:rPr lang="fr-FR" dirty="0" smtClean="0"/>
              <a:t> </a:t>
            </a:r>
            <a:r>
              <a:rPr lang="fr-FR" dirty="0"/>
              <a:t>avec les TI-84 Plus CE et TI-</a:t>
            </a:r>
            <a:r>
              <a:rPr lang="fr-FR" dirty="0" err="1"/>
              <a:t>Nspire</a:t>
            </a:r>
            <a:r>
              <a:rPr lang="fr-FR" dirty="0"/>
              <a:t>™ </a:t>
            </a:r>
            <a:r>
              <a:rPr lang="fr-FR" dirty="0" smtClean="0"/>
              <a:t>CX</a:t>
            </a:r>
          </a:p>
          <a:p>
            <a:r>
              <a:rPr lang="fr-FR" dirty="0" smtClean="0"/>
              <a:t>LED </a:t>
            </a:r>
            <a:r>
              <a:rPr lang="fr-FR" dirty="0" err="1"/>
              <a:t>monocouleur</a:t>
            </a:r>
            <a:r>
              <a:rPr lang="fr-FR" dirty="0"/>
              <a:t> </a:t>
            </a:r>
          </a:p>
          <a:p>
            <a:r>
              <a:rPr lang="fr-FR" dirty="0" smtClean="0"/>
              <a:t>LED </a:t>
            </a:r>
            <a:r>
              <a:rPr lang="fr-FR" dirty="0" err="1" smtClean="0"/>
              <a:t>multicouleurs</a:t>
            </a:r>
            <a:endParaRPr lang="fr-FR" dirty="0" smtClean="0"/>
          </a:p>
          <a:p>
            <a:r>
              <a:rPr lang="fr-FR" dirty="0" smtClean="0"/>
              <a:t>Haut-parleur</a:t>
            </a:r>
          </a:p>
          <a:p>
            <a:r>
              <a:rPr lang="fr-FR" dirty="0" smtClean="0"/>
              <a:t>Capteur de luminosité</a:t>
            </a:r>
          </a:p>
          <a:p>
            <a:r>
              <a:rPr lang="fr-FR" dirty="0" smtClean="0"/>
              <a:t>Multiples ports et connecteurs à la carte mère </a:t>
            </a:r>
            <a:br>
              <a:rPr lang="fr-FR" dirty="0" smtClean="0"/>
            </a:br>
            <a:r>
              <a:rPr lang="fr-FR" dirty="0" smtClean="0"/>
              <a:t>disponibles pour des activités</a:t>
            </a:r>
          </a:p>
        </p:txBody>
      </p:sp>
      <p:pic>
        <p:nvPicPr>
          <p:cNvPr id="5" name="Picture 2" descr="K:\Docs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56" y="2898468"/>
            <a:ext cx="7573962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970" y="4103370"/>
            <a:ext cx="3669030" cy="2754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037" y="3687734"/>
            <a:ext cx="3669030" cy="27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2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2" y="115357"/>
            <a:ext cx="8534400" cy="1507067"/>
          </a:xfrm>
        </p:spPr>
        <p:txBody>
          <a:bodyPr>
            <a:normAutofit/>
          </a:bodyPr>
          <a:lstStyle/>
          <a:p>
            <a:r>
              <a:rPr lang="fr-FR" sz="6000" cap="none" dirty="0" smtClean="0"/>
              <a:t>TI-</a:t>
            </a:r>
            <a:r>
              <a:rPr lang="fr-FR" sz="6000" cap="none" dirty="0" err="1" smtClean="0"/>
              <a:t>Innovator</a:t>
            </a:r>
            <a:r>
              <a:rPr lang="fr-FR" sz="6000" cap="none" dirty="0" smtClean="0"/>
              <a:t> Hub</a:t>
            </a:r>
            <a:endParaRPr lang="fr-FR" sz="6000" cap="none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5303" y="1553497"/>
            <a:ext cx="8327923" cy="4888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b="1" dirty="0"/>
              <a:t>TI-</a:t>
            </a:r>
            <a:r>
              <a:rPr lang="fr-FR" sz="2600" b="1" dirty="0" err="1"/>
              <a:t>Innovator</a:t>
            </a:r>
            <a:r>
              <a:rPr lang="fr-FR" sz="2600" b="1" dirty="0"/>
              <a:t>™ Hub avec technologie TI </a:t>
            </a:r>
            <a:r>
              <a:rPr lang="fr-FR" sz="2600" b="1" dirty="0" err="1" smtClean="0"/>
              <a:t>LaunchPad</a:t>
            </a:r>
            <a:r>
              <a:rPr lang="fr-FR" sz="2600" b="1" dirty="0"/>
              <a:t>™ </a:t>
            </a:r>
            <a:endParaRPr lang="fr-FR" sz="2600" b="1" dirty="0" smtClean="0"/>
          </a:p>
          <a:p>
            <a:r>
              <a:rPr lang="fr-FR" dirty="0" smtClean="0"/>
              <a:t>Plug-and-</a:t>
            </a:r>
            <a:r>
              <a:rPr lang="fr-FR" dirty="0" err="1" smtClean="0"/>
              <a:t>play</a:t>
            </a:r>
            <a:r>
              <a:rPr lang="fr-FR" dirty="0" smtClean="0"/>
              <a:t> </a:t>
            </a:r>
            <a:r>
              <a:rPr lang="fr-FR" dirty="0"/>
              <a:t>avec les TI-84 Plus CE et TI-</a:t>
            </a:r>
            <a:r>
              <a:rPr lang="fr-FR" dirty="0" err="1"/>
              <a:t>Nspire</a:t>
            </a:r>
            <a:r>
              <a:rPr lang="fr-FR" dirty="0"/>
              <a:t>™ </a:t>
            </a:r>
            <a:r>
              <a:rPr lang="fr-FR" dirty="0" smtClean="0"/>
              <a:t>CX</a:t>
            </a:r>
          </a:p>
          <a:p>
            <a:r>
              <a:rPr lang="fr-FR" dirty="0" smtClean="0"/>
              <a:t>LED </a:t>
            </a:r>
            <a:r>
              <a:rPr lang="fr-FR" dirty="0" err="1"/>
              <a:t>monocouleur</a:t>
            </a:r>
            <a:r>
              <a:rPr lang="fr-FR" dirty="0"/>
              <a:t> </a:t>
            </a:r>
          </a:p>
          <a:p>
            <a:r>
              <a:rPr lang="fr-FR" dirty="0" smtClean="0"/>
              <a:t>LED </a:t>
            </a:r>
            <a:r>
              <a:rPr lang="fr-FR" dirty="0" err="1" smtClean="0"/>
              <a:t>multicouleurs</a:t>
            </a:r>
            <a:endParaRPr lang="fr-FR" dirty="0" smtClean="0"/>
          </a:p>
          <a:p>
            <a:r>
              <a:rPr lang="fr-FR" dirty="0" smtClean="0"/>
              <a:t>Haut-parleur</a:t>
            </a:r>
          </a:p>
          <a:p>
            <a:r>
              <a:rPr lang="fr-FR" dirty="0" smtClean="0"/>
              <a:t>Capteur de luminosité</a:t>
            </a:r>
          </a:p>
          <a:p>
            <a:r>
              <a:rPr lang="fr-FR" dirty="0" smtClean="0"/>
              <a:t>Multiples ports et connecteurs à la carte mère </a:t>
            </a:r>
            <a:br>
              <a:rPr lang="fr-FR" dirty="0" smtClean="0"/>
            </a:br>
            <a:r>
              <a:rPr lang="fr-FR" dirty="0" smtClean="0"/>
              <a:t>disponibles pour des activités</a:t>
            </a:r>
          </a:p>
        </p:txBody>
      </p:sp>
      <p:pic>
        <p:nvPicPr>
          <p:cNvPr id="5" name="Picture 2" descr="K:\Docs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56" y="2898468"/>
            <a:ext cx="7573962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970" y="4103370"/>
            <a:ext cx="3669030" cy="27546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037" y="3690295"/>
            <a:ext cx="3669030" cy="2754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178" y="3239405"/>
            <a:ext cx="3669030" cy="27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0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2" y="115357"/>
            <a:ext cx="8534400" cy="1507067"/>
          </a:xfrm>
        </p:spPr>
        <p:txBody>
          <a:bodyPr>
            <a:normAutofit/>
          </a:bodyPr>
          <a:lstStyle/>
          <a:p>
            <a:r>
              <a:rPr lang="fr-FR" sz="6000" cap="none" dirty="0" smtClean="0"/>
              <a:t>TI-</a:t>
            </a:r>
            <a:r>
              <a:rPr lang="fr-FR" sz="6000" cap="none" dirty="0" err="1" smtClean="0"/>
              <a:t>Innovator</a:t>
            </a:r>
            <a:r>
              <a:rPr lang="fr-FR" sz="6000" cap="none" dirty="0" smtClean="0"/>
              <a:t> Hub</a:t>
            </a:r>
            <a:endParaRPr lang="fr-FR" sz="6000" cap="none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5303" y="1553497"/>
            <a:ext cx="8327923" cy="4888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b="1" dirty="0"/>
              <a:t>TI-</a:t>
            </a:r>
            <a:r>
              <a:rPr lang="fr-FR" sz="2600" b="1" dirty="0" err="1"/>
              <a:t>Innovator</a:t>
            </a:r>
            <a:r>
              <a:rPr lang="fr-FR" sz="2600" b="1" dirty="0"/>
              <a:t>™ Hub avec technologie TI </a:t>
            </a:r>
            <a:r>
              <a:rPr lang="fr-FR" sz="2600" b="1" dirty="0" err="1" smtClean="0"/>
              <a:t>LaunchPad</a:t>
            </a:r>
            <a:r>
              <a:rPr lang="fr-FR" sz="2600" b="1" dirty="0"/>
              <a:t>™ </a:t>
            </a:r>
            <a:endParaRPr lang="fr-FR" sz="2600" b="1" dirty="0" smtClean="0"/>
          </a:p>
          <a:p>
            <a:r>
              <a:rPr lang="fr-FR" dirty="0" smtClean="0"/>
              <a:t>Plug-and-</a:t>
            </a:r>
            <a:r>
              <a:rPr lang="fr-FR" dirty="0" err="1" smtClean="0"/>
              <a:t>play</a:t>
            </a:r>
            <a:r>
              <a:rPr lang="fr-FR" dirty="0" smtClean="0"/>
              <a:t> </a:t>
            </a:r>
            <a:r>
              <a:rPr lang="fr-FR" dirty="0"/>
              <a:t>avec les TI-84 Plus CE et TI-</a:t>
            </a:r>
            <a:r>
              <a:rPr lang="fr-FR" dirty="0" err="1"/>
              <a:t>Nspire</a:t>
            </a:r>
            <a:r>
              <a:rPr lang="fr-FR" dirty="0"/>
              <a:t>™ </a:t>
            </a:r>
            <a:r>
              <a:rPr lang="fr-FR" dirty="0" smtClean="0"/>
              <a:t>CX</a:t>
            </a:r>
          </a:p>
          <a:p>
            <a:r>
              <a:rPr lang="fr-FR" dirty="0" smtClean="0"/>
              <a:t>LED </a:t>
            </a:r>
            <a:r>
              <a:rPr lang="fr-FR" dirty="0" err="1"/>
              <a:t>monocouleur</a:t>
            </a:r>
            <a:r>
              <a:rPr lang="fr-FR" dirty="0"/>
              <a:t> </a:t>
            </a:r>
          </a:p>
          <a:p>
            <a:r>
              <a:rPr lang="fr-FR" dirty="0" smtClean="0"/>
              <a:t>LED </a:t>
            </a:r>
            <a:r>
              <a:rPr lang="fr-FR" dirty="0" err="1" smtClean="0"/>
              <a:t>multicouleurs</a:t>
            </a:r>
            <a:endParaRPr lang="fr-FR" dirty="0" smtClean="0"/>
          </a:p>
          <a:p>
            <a:r>
              <a:rPr lang="fr-FR" dirty="0" smtClean="0"/>
              <a:t>Haut-parleur</a:t>
            </a:r>
          </a:p>
          <a:p>
            <a:r>
              <a:rPr lang="fr-FR" dirty="0" smtClean="0"/>
              <a:t>Capteur de luminosité</a:t>
            </a:r>
          </a:p>
          <a:p>
            <a:r>
              <a:rPr lang="fr-FR" dirty="0" smtClean="0"/>
              <a:t>Multiples ports et connecteurs à la carte mère </a:t>
            </a:r>
            <a:br>
              <a:rPr lang="fr-FR" dirty="0" smtClean="0"/>
            </a:br>
            <a:r>
              <a:rPr lang="fr-FR" dirty="0" smtClean="0"/>
              <a:t>disponibles pour des activités</a:t>
            </a:r>
          </a:p>
        </p:txBody>
      </p:sp>
      <p:pic>
        <p:nvPicPr>
          <p:cNvPr id="5" name="Picture 2" descr="K:\Docs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56" y="2898468"/>
            <a:ext cx="7573962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970" y="4103370"/>
            <a:ext cx="3669030" cy="27546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037" y="3690295"/>
            <a:ext cx="3669030" cy="2754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67" y="3236844"/>
            <a:ext cx="3672441" cy="27571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989" y="2785954"/>
            <a:ext cx="3669030" cy="27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2" y="115357"/>
            <a:ext cx="8534400" cy="1507067"/>
          </a:xfrm>
        </p:spPr>
        <p:txBody>
          <a:bodyPr>
            <a:normAutofit/>
          </a:bodyPr>
          <a:lstStyle/>
          <a:p>
            <a:r>
              <a:rPr lang="fr-FR" sz="6000" cap="none" dirty="0" smtClean="0"/>
              <a:t>TI-</a:t>
            </a:r>
            <a:r>
              <a:rPr lang="fr-FR" sz="6000" cap="none" dirty="0" err="1" smtClean="0"/>
              <a:t>Innovator</a:t>
            </a:r>
            <a:r>
              <a:rPr lang="fr-FR" sz="6000" cap="none" dirty="0" smtClean="0"/>
              <a:t> Hub</a:t>
            </a:r>
            <a:endParaRPr lang="fr-FR" sz="6000" cap="none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5303" y="1553497"/>
            <a:ext cx="8327923" cy="4888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b="1" dirty="0"/>
              <a:t>TI-</a:t>
            </a:r>
            <a:r>
              <a:rPr lang="fr-FR" sz="2600" b="1" dirty="0" err="1"/>
              <a:t>Innovator</a:t>
            </a:r>
            <a:r>
              <a:rPr lang="fr-FR" sz="2600" b="1" dirty="0"/>
              <a:t>™ Hub avec technologie TI </a:t>
            </a:r>
            <a:r>
              <a:rPr lang="fr-FR" sz="2600" b="1" dirty="0" err="1" smtClean="0"/>
              <a:t>LaunchPad</a:t>
            </a:r>
            <a:r>
              <a:rPr lang="fr-FR" sz="2600" b="1" dirty="0"/>
              <a:t>™ </a:t>
            </a:r>
            <a:endParaRPr lang="fr-FR" sz="2600" b="1" dirty="0" smtClean="0"/>
          </a:p>
          <a:p>
            <a:r>
              <a:rPr lang="fr-FR" dirty="0" smtClean="0"/>
              <a:t>Plug-and-</a:t>
            </a:r>
            <a:r>
              <a:rPr lang="fr-FR" dirty="0" err="1" smtClean="0"/>
              <a:t>play</a:t>
            </a:r>
            <a:r>
              <a:rPr lang="fr-FR" dirty="0" smtClean="0"/>
              <a:t> </a:t>
            </a:r>
            <a:r>
              <a:rPr lang="fr-FR" dirty="0"/>
              <a:t>avec les TI-84 Plus CE et TI-</a:t>
            </a:r>
            <a:r>
              <a:rPr lang="fr-FR" dirty="0" err="1"/>
              <a:t>Nspire</a:t>
            </a:r>
            <a:r>
              <a:rPr lang="fr-FR" dirty="0"/>
              <a:t>™ </a:t>
            </a:r>
            <a:r>
              <a:rPr lang="fr-FR" dirty="0" smtClean="0"/>
              <a:t>CX</a:t>
            </a:r>
          </a:p>
          <a:p>
            <a:r>
              <a:rPr lang="fr-FR" dirty="0" smtClean="0"/>
              <a:t>LED </a:t>
            </a:r>
            <a:r>
              <a:rPr lang="fr-FR" dirty="0" err="1"/>
              <a:t>monocouleur</a:t>
            </a:r>
            <a:r>
              <a:rPr lang="fr-FR" dirty="0"/>
              <a:t> </a:t>
            </a:r>
          </a:p>
          <a:p>
            <a:r>
              <a:rPr lang="fr-FR" dirty="0" smtClean="0"/>
              <a:t>LED </a:t>
            </a:r>
            <a:r>
              <a:rPr lang="fr-FR" dirty="0" err="1" smtClean="0"/>
              <a:t>multicouleurs</a:t>
            </a:r>
            <a:endParaRPr lang="fr-FR" dirty="0" smtClean="0"/>
          </a:p>
          <a:p>
            <a:r>
              <a:rPr lang="fr-FR" dirty="0" smtClean="0"/>
              <a:t>Haut-parleur</a:t>
            </a:r>
          </a:p>
          <a:p>
            <a:r>
              <a:rPr lang="fr-FR" dirty="0" smtClean="0"/>
              <a:t>Capteur de luminosité</a:t>
            </a:r>
          </a:p>
          <a:p>
            <a:r>
              <a:rPr lang="fr-FR" dirty="0" smtClean="0"/>
              <a:t>Multiples ports et connecteurs à la carte mère </a:t>
            </a:r>
            <a:br>
              <a:rPr lang="fr-FR" dirty="0" smtClean="0"/>
            </a:br>
            <a:r>
              <a:rPr lang="fr-FR" dirty="0" smtClean="0"/>
              <a:t>disponibles pour des activités</a:t>
            </a:r>
          </a:p>
        </p:txBody>
      </p:sp>
      <p:pic>
        <p:nvPicPr>
          <p:cNvPr id="5" name="Picture 2" descr="K:\Docs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56" y="2898468"/>
            <a:ext cx="7573962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970" y="4103370"/>
            <a:ext cx="3669030" cy="27546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037" y="3690295"/>
            <a:ext cx="3669030" cy="2754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67" y="3236844"/>
            <a:ext cx="3672441" cy="27571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908" y="2783590"/>
            <a:ext cx="3672178" cy="27569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26" y="2370515"/>
            <a:ext cx="3669030" cy="27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2" y="115357"/>
            <a:ext cx="8534400" cy="1507067"/>
          </a:xfrm>
        </p:spPr>
        <p:txBody>
          <a:bodyPr>
            <a:normAutofit/>
          </a:bodyPr>
          <a:lstStyle/>
          <a:p>
            <a:r>
              <a:rPr lang="fr-FR" sz="6000" cap="none" dirty="0" smtClean="0"/>
              <a:t>TI-</a:t>
            </a:r>
            <a:r>
              <a:rPr lang="fr-FR" sz="6000" cap="none" dirty="0" err="1" smtClean="0"/>
              <a:t>Innovator</a:t>
            </a:r>
            <a:r>
              <a:rPr lang="fr-FR" sz="6000" cap="none" dirty="0" smtClean="0"/>
              <a:t> Hub</a:t>
            </a:r>
            <a:endParaRPr lang="fr-FR" sz="6000" cap="none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5304" y="1553497"/>
            <a:ext cx="6450280" cy="4916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b="1" dirty="0"/>
              <a:t>TI-</a:t>
            </a:r>
            <a:r>
              <a:rPr lang="fr-FR" sz="2600" b="1" dirty="0" err="1"/>
              <a:t>Innovator</a:t>
            </a:r>
            <a:r>
              <a:rPr lang="fr-FR" sz="2600" b="1" dirty="0"/>
              <a:t>™ Hub avec technologie TI </a:t>
            </a:r>
            <a:r>
              <a:rPr lang="fr-FR" sz="2600" b="1" dirty="0" err="1" smtClean="0"/>
              <a:t>LaunchPad</a:t>
            </a:r>
            <a:r>
              <a:rPr lang="fr-FR" sz="2600" b="1" dirty="0"/>
              <a:t>™ </a:t>
            </a:r>
            <a:endParaRPr lang="fr-FR" sz="2600" b="1" dirty="0" smtClean="0"/>
          </a:p>
          <a:p>
            <a:r>
              <a:rPr lang="fr-FR" dirty="0" smtClean="0"/>
              <a:t>Plug-and-</a:t>
            </a:r>
            <a:r>
              <a:rPr lang="fr-FR" dirty="0" err="1" smtClean="0"/>
              <a:t>play</a:t>
            </a:r>
            <a:r>
              <a:rPr lang="fr-FR" dirty="0" smtClean="0"/>
              <a:t> </a:t>
            </a:r>
            <a:r>
              <a:rPr lang="fr-FR" dirty="0"/>
              <a:t>avec les TI-84 Plus CE et TI-</a:t>
            </a:r>
            <a:r>
              <a:rPr lang="fr-FR" dirty="0" err="1"/>
              <a:t>Nspire</a:t>
            </a:r>
            <a:r>
              <a:rPr lang="fr-FR" dirty="0"/>
              <a:t>™ </a:t>
            </a:r>
            <a:r>
              <a:rPr lang="fr-FR" dirty="0" smtClean="0"/>
              <a:t>CX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951" y="434875"/>
            <a:ext cx="2397779" cy="52355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" t="1831" r="5399" b="4836"/>
          <a:stretch/>
        </p:blipFill>
        <p:spPr>
          <a:xfrm>
            <a:off x="6715432" y="540782"/>
            <a:ext cx="5633884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1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2" y="115357"/>
            <a:ext cx="8534400" cy="1507067"/>
          </a:xfrm>
        </p:spPr>
        <p:txBody>
          <a:bodyPr>
            <a:normAutofit/>
          </a:bodyPr>
          <a:lstStyle/>
          <a:p>
            <a:r>
              <a:rPr lang="fr-FR" sz="6000" cap="none" dirty="0" smtClean="0"/>
              <a:t>TI-</a:t>
            </a:r>
            <a:r>
              <a:rPr lang="fr-FR" sz="6000" cap="none" dirty="0" err="1" smtClean="0"/>
              <a:t>Innovator</a:t>
            </a:r>
            <a:r>
              <a:rPr lang="fr-FR" sz="6000" cap="none" dirty="0" smtClean="0"/>
              <a:t> Hub</a:t>
            </a:r>
            <a:endParaRPr lang="fr-FR" sz="6000" cap="none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5303" y="1553497"/>
            <a:ext cx="8327923" cy="4888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b="1" dirty="0"/>
              <a:t>TI-</a:t>
            </a:r>
            <a:r>
              <a:rPr lang="fr-FR" sz="2600" b="1" dirty="0" err="1"/>
              <a:t>Innovator</a:t>
            </a:r>
            <a:r>
              <a:rPr lang="fr-FR" sz="2600" b="1" dirty="0"/>
              <a:t>™ Hub avec technologie TI </a:t>
            </a:r>
            <a:r>
              <a:rPr lang="fr-FR" sz="2600" b="1" dirty="0" err="1" smtClean="0"/>
              <a:t>LaunchPad</a:t>
            </a:r>
            <a:r>
              <a:rPr lang="fr-FR" sz="2600" b="1" dirty="0"/>
              <a:t>™ </a:t>
            </a:r>
            <a:endParaRPr lang="fr-FR" sz="2600" b="1" dirty="0" smtClean="0"/>
          </a:p>
          <a:p>
            <a:r>
              <a:rPr lang="fr-FR" dirty="0" smtClean="0"/>
              <a:t>Plug-and-</a:t>
            </a:r>
            <a:r>
              <a:rPr lang="fr-FR" dirty="0" err="1" smtClean="0"/>
              <a:t>play</a:t>
            </a:r>
            <a:r>
              <a:rPr lang="fr-FR" dirty="0" smtClean="0"/>
              <a:t> </a:t>
            </a:r>
            <a:r>
              <a:rPr lang="fr-FR" dirty="0"/>
              <a:t>avec les TI-84 Plus CE et TI-</a:t>
            </a:r>
            <a:r>
              <a:rPr lang="fr-FR" dirty="0" err="1"/>
              <a:t>Nspire</a:t>
            </a:r>
            <a:r>
              <a:rPr lang="fr-FR" dirty="0"/>
              <a:t>™ </a:t>
            </a:r>
            <a:r>
              <a:rPr lang="fr-FR" dirty="0" smtClean="0"/>
              <a:t>CX</a:t>
            </a:r>
          </a:p>
          <a:p>
            <a:r>
              <a:rPr lang="fr-FR" dirty="0" smtClean="0"/>
              <a:t>LED </a:t>
            </a:r>
            <a:r>
              <a:rPr lang="fr-FR" dirty="0" err="1"/>
              <a:t>monocouleur</a:t>
            </a:r>
            <a:r>
              <a:rPr lang="fr-FR" dirty="0"/>
              <a:t> </a:t>
            </a:r>
          </a:p>
          <a:p>
            <a:r>
              <a:rPr lang="fr-FR" dirty="0" smtClean="0"/>
              <a:t>LED </a:t>
            </a:r>
            <a:r>
              <a:rPr lang="fr-FR" dirty="0" err="1" smtClean="0"/>
              <a:t>multicouleurs</a:t>
            </a:r>
            <a:endParaRPr lang="fr-FR" dirty="0" smtClean="0"/>
          </a:p>
          <a:p>
            <a:r>
              <a:rPr lang="fr-FR" dirty="0" smtClean="0"/>
              <a:t>Haut-parleur</a:t>
            </a:r>
          </a:p>
          <a:p>
            <a:r>
              <a:rPr lang="fr-FR" dirty="0" smtClean="0"/>
              <a:t>Capteur de luminosité</a:t>
            </a:r>
          </a:p>
          <a:p>
            <a:r>
              <a:rPr lang="fr-FR" dirty="0" smtClean="0"/>
              <a:t>Multiples ports et connecteurs à la carte mère </a:t>
            </a:r>
            <a:br>
              <a:rPr lang="fr-FR" dirty="0" smtClean="0"/>
            </a:br>
            <a:r>
              <a:rPr lang="fr-FR" dirty="0" smtClean="0"/>
              <a:t>disponibles pour des activités</a:t>
            </a:r>
          </a:p>
        </p:txBody>
      </p:sp>
      <p:pic>
        <p:nvPicPr>
          <p:cNvPr id="11" name="Picture 2" descr="K:\Docs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710" y="729923"/>
            <a:ext cx="5118448" cy="571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308" y="3271818"/>
            <a:ext cx="37814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63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621" y="3060564"/>
            <a:ext cx="470535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K:\Docs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797" y="771320"/>
            <a:ext cx="40767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75303" y="1553497"/>
            <a:ext cx="8327923" cy="5093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fr-FR" sz="2600" b="1" dirty="0" smtClean="0"/>
              <a:t>TI-</a:t>
            </a:r>
            <a:r>
              <a:rPr lang="fr-FR" sz="2600" b="1" dirty="0" err="1" smtClean="0"/>
              <a:t>Innovator</a:t>
            </a:r>
            <a:r>
              <a:rPr lang="fr-FR" sz="2600" b="1" dirty="0" smtClean="0"/>
              <a:t>™ Hub avec technologie TI </a:t>
            </a:r>
            <a:r>
              <a:rPr lang="fr-FR" sz="2600" b="1" dirty="0" err="1" smtClean="0"/>
              <a:t>LaunchPad</a:t>
            </a:r>
            <a:r>
              <a:rPr lang="fr-FR" sz="2600" b="1" dirty="0" smtClean="0"/>
              <a:t>™ </a:t>
            </a:r>
          </a:p>
          <a:p>
            <a:r>
              <a:rPr lang="fr-FR" dirty="0" smtClean="0"/>
              <a:t>Plug-and-</a:t>
            </a:r>
            <a:r>
              <a:rPr lang="fr-FR" dirty="0" err="1" smtClean="0"/>
              <a:t>play</a:t>
            </a:r>
            <a:r>
              <a:rPr lang="fr-FR" dirty="0" smtClean="0"/>
              <a:t> avec les TI-84 Plus CE et TI-</a:t>
            </a:r>
            <a:r>
              <a:rPr lang="fr-FR" dirty="0" err="1" smtClean="0"/>
              <a:t>Nspire</a:t>
            </a:r>
            <a:r>
              <a:rPr lang="fr-FR" dirty="0" smtClean="0"/>
              <a:t>™ CX</a:t>
            </a:r>
          </a:p>
          <a:p>
            <a:r>
              <a:rPr lang="fr-FR" dirty="0" smtClean="0"/>
              <a:t>LED </a:t>
            </a:r>
            <a:r>
              <a:rPr lang="fr-FR" dirty="0" err="1" smtClean="0"/>
              <a:t>monocouleur</a:t>
            </a:r>
            <a:r>
              <a:rPr lang="fr-FR" dirty="0" smtClean="0"/>
              <a:t> </a:t>
            </a:r>
          </a:p>
          <a:p>
            <a:r>
              <a:rPr lang="fr-FR" dirty="0" smtClean="0"/>
              <a:t>LED </a:t>
            </a:r>
            <a:r>
              <a:rPr lang="fr-FR" dirty="0" err="1" smtClean="0"/>
              <a:t>multicouleurs</a:t>
            </a:r>
            <a:endParaRPr lang="fr-FR" dirty="0" smtClean="0"/>
          </a:p>
          <a:p>
            <a:r>
              <a:rPr lang="fr-FR" dirty="0" smtClean="0"/>
              <a:t>Haut-parleur</a:t>
            </a:r>
          </a:p>
          <a:p>
            <a:r>
              <a:rPr lang="fr-FR" dirty="0" smtClean="0"/>
              <a:t>Capteur de luminosité</a:t>
            </a:r>
          </a:p>
          <a:p>
            <a:r>
              <a:rPr lang="fr-FR" dirty="0" smtClean="0"/>
              <a:t>Multiples ports et connecteurs à la carte mère </a:t>
            </a:r>
            <a:br>
              <a:rPr lang="fr-FR" dirty="0" smtClean="0"/>
            </a:br>
            <a:r>
              <a:rPr lang="fr-FR" dirty="0" smtClean="0"/>
              <a:t>disponibles pour des activités</a:t>
            </a:r>
          </a:p>
          <a:p>
            <a:r>
              <a:rPr lang="fr-FR" dirty="0" smtClean="0"/>
              <a:t>Platine :  </a:t>
            </a:r>
            <a:r>
              <a:rPr lang="fr-FR" dirty="0"/>
              <a:t>10 broches de signal, 8</a:t>
            </a:r>
            <a:r>
              <a:rPr lang="fr-FR"/>
              <a:t> </a:t>
            </a:r>
            <a:r>
              <a:rPr lang="fr-FR" smtClean="0"/>
              <a:t>broches </a:t>
            </a:r>
            <a:br>
              <a:rPr lang="fr-FR" smtClean="0"/>
            </a:br>
            <a:r>
              <a:rPr lang="fr-FR" smtClean="0"/>
              <a:t>de </a:t>
            </a:r>
            <a:r>
              <a:rPr lang="fr-FR" dirty="0"/>
              <a:t>mise à la terre, une broche d’alimentation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de </a:t>
            </a:r>
            <a:r>
              <a:rPr lang="fr-FR" dirty="0"/>
              <a:t>3,3 V et une broche d’alimentation de 5 V.</a:t>
            </a:r>
          </a:p>
          <a:p>
            <a:endParaRPr lang="fr-FR" dirty="0" smtClean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8962" y="115357"/>
            <a:ext cx="8534400" cy="1507067"/>
          </a:xfrm>
        </p:spPr>
        <p:txBody>
          <a:bodyPr>
            <a:normAutofit/>
          </a:bodyPr>
          <a:lstStyle/>
          <a:p>
            <a:r>
              <a:rPr lang="fr-FR" sz="6000" cap="none" dirty="0" smtClean="0"/>
              <a:t>TI-</a:t>
            </a:r>
            <a:r>
              <a:rPr lang="fr-FR" sz="6000" cap="none" dirty="0" err="1" smtClean="0"/>
              <a:t>Innovator</a:t>
            </a:r>
            <a:r>
              <a:rPr lang="fr-FR" sz="6000" cap="none" dirty="0" smtClean="0"/>
              <a:t> Hub</a:t>
            </a:r>
            <a:endParaRPr lang="fr-FR" sz="6000" cap="none" dirty="0"/>
          </a:p>
        </p:txBody>
      </p:sp>
    </p:spTree>
    <p:extLst>
      <p:ext uri="{BB962C8B-B14F-4D97-AF65-F5344CB8AC3E}">
        <p14:creationId xmlns:p14="http://schemas.microsoft.com/office/powerpoint/2010/main" val="268993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Docs\Captu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"/>
          <a:stretch/>
        </p:blipFill>
        <p:spPr bwMode="auto">
          <a:xfrm>
            <a:off x="1436344" y="0"/>
            <a:ext cx="866237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04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7" y="0"/>
            <a:ext cx="1149178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5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414" y="5309420"/>
            <a:ext cx="1563612" cy="1291021"/>
          </a:xfrm>
        </p:spPr>
      </p:pic>
      <p:pic>
        <p:nvPicPr>
          <p:cNvPr id="5122" name="Picture 2" descr="K:\Docs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523" y="0"/>
            <a:ext cx="48042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04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522" y="0"/>
            <a:ext cx="89817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4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K:\Docs\hubacce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301" y="0"/>
            <a:ext cx="9044983" cy="674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0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 descr="K:\Docs\hubligh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412" y="0"/>
            <a:ext cx="9192917" cy="686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09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http://compasstech.com.au/TNS_Authoring/Scripting/script_tut45/robot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1" y="42825"/>
            <a:ext cx="5104015" cy="6798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K:\Docs\robo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912" y="5917"/>
            <a:ext cx="4140563" cy="685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0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26"/>
            <a:ext cx="4522124" cy="6783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" t="1" r="17266" b="242"/>
          <a:stretch/>
        </p:blipFill>
        <p:spPr>
          <a:xfrm>
            <a:off x="4627924" y="33252"/>
            <a:ext cx="7564076" cy="6766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2628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2" y="115357"/>
            <a:ext cx="8534400" cy="1507067"/>
          </a:xfrm>
        </p:spPr>
        <p:txBody>
          <a:bodyPr>
            <a:normAutofit/>
          </a:bodyPr>
          <a:lstStyle/>
          <a:p>
            <a:r>
              <a:rPr lang="fr-FR" sz="6000" cap="none" dirty="0" smtClean="0"/>
              <a:t>TI-</a:t>
            </a:r>
            <a:r>
              <a:rPr lang="fr-FR" sz="6000" cap="none" dirty="0" err="1" smtClean="0"/>
              <a:t>Innovator</a:t>
            </a:r>
            <a:r>
              <a:rPr lang="fr-FR" sz="6000" cap="none" dirty="0" smtClean="0"/>
              <a:t> Hub</a:t>
            </a:r>
            <a:endParaRPr lang="fr-FR" sz="6000" cap="none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5304" y="1553497"/>
            <a:ext cx="6450280" cy="4916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b="1" dirty="0"/>
              <a:t>TI-</a:t>
            </a:r>
            <a:r>
              <a:rPr lang="fr-FR" sz="2600" b="1" dirty="0" err="1"/>
              <a:t>Innovator</a:t>
            </a:r>
            <a:r>
              <a:rPr lang="fr-FR" sz="2600" b="1" dirty="0"/>
              <a:t>™ Hub avec technologie TI </a:t>
            </a:r>
            <a:r>
              <a:rPr lang="fr-FR" sz="2600" b="1" dirty="0" err="1" smtClean="0"/>
              <a:t>LaunchPad</a:t>
            </a:r>
            <a:r>
              <a:rPr lang="fr-FR" sz="2600" b="1" dirty="0"/>
              <a:t>™ </a:t>
            </a:r>
            <a:endParaRPr lang="fr-FR" sz="2600" b="1" dirty="0" smtClean="0"/>
          </a:p>
          <a:p>
            <a:r>
              <a:rPr lang="fr-FR" dirty="0" smtClean="0"/>
              <a:t>Plug-and-</a:t>
            </a:r>
            <a:r>
              <a:rPr lang="fr-FR" dirty="0" err="1" smtClean="0"/>
              <a:t>play</a:t>
            </a:r>
            <a:r>
              <a:rPr lang="fr-FR" dirty="0" smtClean="0"/>
              <a:t> </a:t>
            </a:r>
            <a:r>
              <a:rPr lang="fr-FR" dirty="0"/>
              <a:t>avec les TI-84 Plus CE et TI-</a:t>
            </a:r>
            <a:r>
              <a:rPr lang="fr-FR" dirty="0" err="1"/>
              <a:t>Nspire</a:t>
            </a:r>
            <a:r>
              <a:rPr lang="fr-FR" dirty="0"/>
              <a:t>™ </a:t>
            </a:r>
            <a:r>
              <a:rPr lang="fr-FR" dirty="0" smtClean="0"/>
              <a:t>CX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932" y="3060563"/>
            <a:ext cx="7553565" cy="321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9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2" y="115357"/>
            <a:ext cx="8534400" cy="1507067"/>
          </a:xfrm>
        </p:spPr>
        <p:txBody>
          <a:bodyPr>
            <a:normAutofit/>
          </a:bodyPr>
          <a:lstStyle/>
          <a:p>
            <a:r>
              <a:rPr lang="fr-FR" sz="6000" cap="none" dirty="0" smtClean="0"/>
              <a:t>TI-</a:t>
            </a:r>
            <a:r>
              <a:rPr lang="fr-FR" sz="6000" cap="none" dirty="0" err="1" smtClean="0"/>
              <a:t>Innovator</a:t>
            </a:r>
            <a:r>
              <a:rPr lang="fr-FR" sz="6000" cap="none" dirty="0" smtClean="0"/>
              <a:t> Hub</a:t>
            </a:r>
            <a:endParaRPr lang="fr-FR" sz="6000" cap="none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5303" y="1553497"/>
            <a:ext cx="8327923" cy="4888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b="1" dirty="0"/>
              <a:t>TI-</a:t>
            </a:r>
            <a:r>
              <a:rPr lang="fr-FR" sz="2600" b="1" dirty="0" err="1"/>
              <a:t>Innovator</a:t>
            </a:r>
            <a:r>
              <a:rPr lang="fr-FR" sz="2600" b="1" dirty="0"/>
              <a:t>™ Hub avec technologie TI </a:t>
            </a:r>
            <a:r>
              <a:rPr lang="fr-FR" sz="2600" b="1" dirty="0" err="1" smtClean="0"/>
              <a:t>LaunchPad</a:t>
            </a:r>
            <a:r>
              <a:rPr lang="fr-FR" sz="2600" b="1" dirty="0"/>
              <a:t>™ </a:t>
            </a:r>
            <a:endParaRPr lang="fr-FR" sz="2600" b="1" dirty="0" smtClean="0"/>
          </a:p>
          <a:p>
            <a:r>
              <a:rPr lang="fr-FR" dirty="0" smtClean="0"/>
              <a:t>Plug-and-</a:t>
            </a:r>
            <a:r>
              <a:rPr lang="fr-FR" dirty="0" err="1" smtClean="0"/>
              <a:t>play</a:t>
            </a:r>
            <a:r>
              <a:rPr lang="fr-FR" dirty="0" smtClean="0"/>
              <a:t> </a:t>
            </a:r>
            <a:r>
              <a:rPr lang="fr-FR" dirty="0"/>
              <a:t>avec les TI-84 Plus CE et TI-</a:t>
            </a:r>
            <a:r>
              <a:rPr lang="fr-FR" dirty="0" err="1"/>
              <a:t>Nspire</a:t>
            </a:r>
            <a:r>
              <a:rPr lang="fr-FR" dirty="0"/>
              <a:t>™ </a:t>
            </a:r>
            <a:r>
              <a:rPr lang="fr-FR" dirty="0" smtClean="0"/>
              <a:t>CX</a:t>
            </a:r>
          </a:p>
          <a:p>
            <a:r>
              <a:rPr lang="fr-FR" dirty="0" smtClean="0"/>
              <a:t>LED </a:t>
            </a:r>
            <a:r>
              <a:rPr lang="fr-FR" dirty="0" err="1"/>
              <a:t>monocouleur</a:t>
            </a:r>
            <a:r>
              <a:rPr lang="fr-FR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51" y="1307690"/>
            <a:ext cx="3687394" cy="55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2" y="115357"/>
            <a:ext cx="8534400" cy="1507067"/>
          </a:xfrm>
        </p:spPr>
        <p:txBody>
          <a:bodyPr>
            <a:normAutofit/>
          </a:bodyPr>
          <a:lstStyle/>
          <a:p>
            <a:r>
              <a:rPr lang="fr-FR" sz="6000" cap="none" dirty="0" smtClean="0"/>
              <a:t>TI-</a:t>
            </a:r>
            <a:r>
              <a:rPr lang="fr-FR" sz="6000" cap="none" dirty="0" err="1" smtClean="0"/>
              <a:t>Innovator</a:t>
            </a:r>
            <a:r>
              <a:rPr lang="fr-FR" sz="6000" cap="none" dirty="0" smtClean="0"/>
              <a:t> Hub</a:t>
            </a:r>
            <a:endParaRPr lang="fr-FR" sz="6000" cap="none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5303" y="1553497"/>
            <a:ext cx="8327923" cy="4888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b="1" dirty="0"/>
              <a:t>TI-</a:t>
            </a:r>
            <a:r>
              <a:rPr lang="fr-FR" sz="2600" b="1" dirty="0" err="1"/>
              <a:t>Innovator</a:t>
            </a:r>
            <a:r>
              <a:rPr lang="fr-FR" sz="2600" b="1" dirty="0"/>
              <a:t>™ Hub avec technologie TI </a:t>
            </a:r>
            <a:r>
              <a:rPr lang="fr-FR" sz="2600" b="1" dirty="0" err="1" smtClean="0"/>
              <a:t>LaunchPad</a:t>
            </a:r>
            <a:r>
              <a:rPr lang="fr-FR" sz="2600" b="1" dirty="0"/>
              <a:t>™ </a:t>
            </a:r>
            <a:endParaRPr lang="fr-FR" sz="2600" b="1" dirty="0" smtClean="0"/>
          </a:p>
          <a:p>
            <a:r>
              <a:rPr lang="fr-FR" dirty="0" smtClean="0"/>
              <a:t>Plug-and-</a:t>
            </a:r>
            <a:r>
              <a:rPr lang="fr-FR" dirty="0" err="1" smtClean="0"/>
              <a:t>play</a:t>
            </a:r>
            <a:r>
              <a:rPr lang="fr-FR" dirty="0" smtClean="0"/>
              <a:t> </a:t>
            </a:r>
            <a:r>
              <a:rPr lang="fr-FR" dirty="0"/>
              <a:t>avec les TI-84 Plus CE et TI-</a:t>
            </a:r>
            <a:r>
              <a:rPr lang="fr-FR" dirty="0" err="1"/>
              <a:t>Nspire</a:t>
            </a:r>
            <a:r>
              <a:rPr lang="fr-FR" dirty="0"/>
              <a:t>™ </a:t>
            </a:r>
            <a:r>
              <a:rPr lang="fr-FR" dirty="0" smtClean="0"/>
              <a:t>CX</a:t>
            </a:r>
          </a:p>
          <a:p>
            <a:r>
              <a:rPr lang="fr-FR" dirty="0" smtClean="0"/>
              <a:t>LED </a:t>
            </a:r>
            <a:r>
              <a:rPr lang="fr-FR" dirty="0" err="1"/>
              <a:t>monocouleur</a:t>
            </a:r>
            <a:r>
              <a:rPr lang="fr-FR" dirty="0"/>
              <a:t> </a:t>
            </a:r>
          </a:p>
        </p:txBody>
      </p:sp>
      <p:pic>
        <p:nvPicPr>
          <p:cNvPr id="5" name="Picture 2" descr="K:\Docs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44" y="1681416"/>
            <a:ext cx="6430963" cy="526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88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2" y="115357"/>
            <a:ext cx="8534400" cy="1507067"/>
          </a:xfrm>
        </p:spPr>
        <p:txBody>
          <a:bodyPr>
            <a:normAutofit/>
          </a:bodyPr>
          <a:lstStyle/>
          <a:p>
            <a:r>
              <a:rPr lang="fr-FR" sz="6000" cap="none" dirty="0" smtClean="0"/>
              <a:t>TI-</a:t>
            </a:r>
            <a:r>
              <a:rPr lang="fr-FR" sz="6000" cap="none" dirty="0" err="1" smtClean="0"/>
              <a:t>Innovator</a:t>
            </a:r>
            <a:r>
              <a:rPr lang="fr-FR" sz="6000" cap="none" dirty="0" smtClean="0"/>
              <a:t> Hub</a:t>
            </a:r>
            <a:endParaRPr lang="fr-FR" sz="6000" cap="none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5303" y="1553497"/>
            <a:ext cx="8327923" cy="4888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b="1" dirty="0"/>
              <a:t>TI-</a:t>
            </a:r>
            <a:r>
              <a:rPr lang="fr-FR" sz="2600" b="1" dirty="0" err="1"/>
              <a:t>Innovator</a:t>
            </a:r>
            <a:r>
              <a:rPr lang="fr-FR" sz="2600" b="1" dirty="0"/>
              <a:t>™ Hub avec technologie TI </a:t>
            </a:r>
            <a:r>
              <a:rPr lang="fr-FR" sz="2600" b="1" dirty="0" err="1" smtClean="0"/>
              <a:t>LaunchPad</a:t>
            </a:r>
            <a:r>
              <a:rPr lang="fr-FR" sz="2600" b="1" dirty="0"/>
              <a:t>™ </a:t>
            </a:r>
            <a:endParaRPr lang="fr-FR" sz="2600" b="1" dirty="0" smtClean="0"/>
          </a:p>
          <a:p>
            <a:r>
              <a:rPr lang="fr-FR" dirty="0" smtClean="0"/>
              <a:t>Plug-and-</a:t>
            </a:r>
            <a:r>
              <a:rPr lang="fr-FR" dirty="0" err="1" smtClean="0"/>
              <a:t>play</a:t>
            </a:r>
            <a:r>
              <a:rPr lang="fr-FR" dirty="0" smtClean="0"/>
              <a:t> </a:t>
            </a:r>
            <a:r>
              <a:rPr lang="fr-FR" dirty="0"/>
              <a:t>avec les TI-84 Plus CE et TI-</a:t>
            </a:r>
            <a:r>
              <a:rPr lang="fr-FR" dirty="0" err="1"/>
              <a:t>Nspire</a:t>
            </a:r>
            <a:r>
              <a:rPr lang="fr-FR" dirty="0"/>
              <a:t>™ </a:t>
            </a:r>
            <a:r>
              <a:rPr lang="fr-FR" dirty="0" smtClean="0"/>
              <a:t>CX</a:t>
            </a:r>
          </a:p>
          <a:p>
            <a:r>
              <a:rPr lang="fr-FR" dirty="0" smtClean="0"/>
              <a:t>LED </a:t>
            </a:r>
            <a:r>
              <a:rPr lang="fr-FR" dirty="0" err="1"/>
              <a:t>monocouleur</a:t>
            </a:r>
            <a:r>
              <a:rPr lang="fr-FR" dirty="0"/>
              <a:t> </a:t>
            </a:r>
          </a:p>
        </p:txBody>
      </p:sp>
      <p:pic>
        <p:nvPicPr>
          <p:cNvPr id="5" name="Picture 2" descr="K:\Docs\Captu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6" b="2003"/>
          <a:stretch/>
        </p:blipFill>
        <p:spPr bwMode="auto">
          <a:xfrm>
            <a:off x="9271819" y="1681417"/>
            <a:ext cx="2546888" cy="516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10" y="3565845"/>
            <a:ext cx="3669030" cy="27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3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2" y="115357"/>
            <a:ext cx="8534400" cy="1507067"/>
          </a:xfrm>
        </p:spPr>
        <p:txBody>
          <a:bodyPr>
            <a:normAutofit/>
          </a:bodyPr>
          <a:lstStyle/>
          <a:p>
            <a:r>
              <a:rPr lang="fr-FR" sz="6000" cap="none" dirty="0" smtClean="0"/>
              <a:t>TI-</a:t>
            </a:r>
            <a:r>
              <a:rPr lang="fr-FR" sz="6000" cap="none" dirty="0" err="1" smtClean="0"/>
              <a:t>Innovator</a:t>
            </a:r>
            <a:r>
              <a:rPr lang="fr-FR" sz="6000" cap="none" dirty="0" smtClean="0"/>
              <a:t> Hub</a:t>
            </a:r>
            <a:endParaRPr lang="fr-FR" sz="6000" cap="none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5303" y="1553497"/>
            <a:ext cx="8327923" cy="4888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b="1" dirty="0"/>
              <a:t>TI-</a:t>
            </a:r>
            <a:r>
              <a:rPr lang="fr-FR" sz="2600" b="1" dirty="0" err="1"/>
              <a:t>Innovator</a:t>
            </a:r>
            <a:r>
              <a:rPr lang="fr-FR" sz="2600" b="1" dirty="0"/>
              <a:t>™ Hub avec technologie TI </a:t>
            </a:r>
            <a:r>
              <a:rPr lang="fr-FR" sz="2600" b="1" dirty="0" err="1" smtClean="0"/>
              <a:t>LaunchPad</a:t>
            </a:r>
            <a:r>
              <a:rPr lang="fr-FR" sz="2600" b="1" dirty="0"/>
              <a:t>™ </a:t>
            </a:r>
            <a:endParaRPr lang="fr-FR" sz="2600" b="1" dirty="0" smtClean="0"/>
          </a:p>
          <a:p>
            <a:r>
              <a:rPr lang="fr-FR" dirty="0" smtClean="0"/>
              <a:t>Plug-and-</a:t>
            </a:r>
            <a:r>
              <a:rPr lang="fr-FR" dirty="0" err="1" smtClean="0"/>
              <a:t>play</a:t>
            </a:r>
            <a:r>
              <a:rPr lang="fr-FR" dirty="0" smtClean="0"/>
              <a:t> </a:t>
            </a:r>
            <a:r>
              <a:rPr lang="fr-FR" dirty="0"/>
              <a:t>avec les TI-84 Plus CE et TI-</a:t>
            </a:r>
            <a:r>
              <a:rPr lang="fr-FR" dirty="0" err="1"/>
              <a:t>Nspire</a:t>
            </a:r>
            <a:r>
              <a:rPr lang="fr-FR" dirty="0"/>
              <a:t>™ </a:t>
            </a:r>
            <a:r>
              <a:rPr lang="fr-FR" dirty="0" smtClean="0"/>
              <a:t>CX</a:t>
            </a:r>
          </a:p>
          <a:p>
            <a:r>
              <a:rPr lang="fr-FR" dirty="0" smtClean="0"/>
              <a:t>LED </a:t>
            </a:r>
            <a:r>
              <a:rPr lang="fr-FR" dirty="0" err="1"/>
              <a:t>monocouleur</a:t>
            </a:r>
            <a:r>
              <a:rPr lang="fr-FR" dirty="0"/>
              <a:t> </a:t>
            </a:r>
          </a:p>
        </p:txBody>
      </p:sp>
      <p:pic>
        <p:nvPicPr>
          <p:cNvPr id="5" name="Picture 2" descr="K:\Docs\Captu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6" b="2003"/>
          <a:stretch/>
        </p:blipFill>
        <p:spPr bwMode="auto">
          <a:xfrm>
            <a:off x="9271819" y="1681417"/>
            <a:ext cx="2546888" cy="516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2" y="3903406"/>
            <a:ext cx="1371600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10" y="3565845"/>
            <a:ext cx="3669030" cy="27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3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2" y="115357"/>
            <a:ext cx="8534400" cy="1507067"/>
          </a:xfrm>
        </p:spPr>
        <p:txBody>
          <a:bodyPr>
            <a:normAutofit/>
          </a:bodyPr>
          <a:lstStyle/>
          <a:p>
            <a:r>
              <a:rPr lang="fr-FR" sz="6000" cap="none" dirty="0" smtClean="0"/>
              <a:t>TI-</a:t>
            </a:r>
            <a:r>
              <a:rPr lang="fr-FR" sz="6000" cap="none" dirty="0" err="1" smtClean="0"/>
              <a:t>Innovator</a:t>
            </a:r>
            <a:r>
              <a:rPr lang="fr-FR" sz="6000" cap="none" dirty="0" smtClean="0"/>
              <a:t> Hub</a:t>
            </a:r>
            <a:endParaRPr lang="fr-FR" sz="6000" cap="none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5303" y="1553497"/>
            <a:ext cx="8327923" cy="4888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b="1" dirty="0"/>
              <a:t>TI-</a:t>
            </a:r>
            <a:r>
              <a:rPr lang="fr-FR" sz="2600" b="1" dirty="0" err="1"/>
              <a:t>Innovator</a:t>
            </a:r>
            <a:r>
              <a:rPr lang="fr-FR" sz="2600" b="1" dirty="0"/>
              <a:t>™ Hub avec technologie TI </a:t>
            </a:r>
            <a:r>
              <a:rPr lang="fr-FR" sz="2600" b="1" dirty="0" err="1" smtClean="0"/>
              <a:t>LaunchPad</a:t>
            </a:r>
            <a:r>
              <a:rPr lang="fr-FR" sz="2600" b="1" dirty="0"/>
              <a:t>™ </a:t>
            </a:r>
            <a:endParaRPr lang="fr-FR" sz="2600" b="1" dirty="0" smtClean="0"/>
          </a:p>
          <a:p>
            <a:r>
              <a:rPr lang="fr-FR" dirty="0" smtClean="0"/>
              <a:t>Plug-and-</a:t>
            </a:r>
            <a:r>
              <a:rPr lang="fr-FR" dirty="0" err="1" smtClean="0"/>
              <a:t>play</a:t>
            </a:r>
            <a:r>
              <a:rPr lang="fr-FR" dirty="0" smtClean="0"/>
              <a:t> </a:t>
            </a:r>
            <a:r>
              <a:rPr lang="fr-FR" dirty="0"/>
              <a:t>avec les TI-84 Plus CE et TI-</a:t>
            </a:r>
            <a:r>
              <a:rPr lang="fr-FR" dirty="0" err="1"/>
              <a:t>Nspire</a:t>
            </a:r>
            <a:r>
              <a:rPr lang="fr-FR" dirty="0"/>
              <a:t>™ </a:t>
            </a:r>
            <a:r>
              <a:rPr lang="fr-FR" dirty="0" smtClean="0"/>
              <a:t>CX</a:t>
            </a:r>
          </a:p>
          <a:p>
            <a:r>
              <a:rPr lang="fr-FR" dirty="0" smtClean="0"/>
              <a:t>LED </a:t>
            </a:r>
            <a:r>
              <a:rPr lang="fr-FR" dirty="0" err="1"/>
              <a:t>monocouleur</a:t>
            </a:r>
            <a:r>
              <a:rPr lang="fr-FR" dirty="0"/>
              <a:t> </a:t>
            </a:r>
          </a:p>
        </p:txBody>
      </p:sp>
      <p:pic>
        <p:nvPicPr>
          <p:cNvPr id="5" name="Picture 2" descr="K:\Docs\Captu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6" b="2003"/>
          <a:stretch/>
        </p:blipFill>
        <p:spPr bwMode="auto">
          <a:xfrm>
            <a:off x="9271819" y="1681417"/>
            <a:ext cx="2546888" cy="516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2" y="3903406"/>
            <a:ext cx="1371600" cy="1371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09" y="3574231"/>
            <a:ext cx="3667163" cy="27532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40" y="3286845"/>
            <a:ext cx="3669030" cy="27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7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827</TotalTime>
  <Words>784</Words>
  <Application>Microsoft Office PowerPoint</Application>
  <PresentationFormat>Widescreen</PresentationFormat>
  <Paragraphs>170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Century Gothic</vt:lpstr>
      <vt:lpstr>Wingdings 3</vt:lpstr>
      <vt:lpstr>Ion</vt:lpstr>
      <vt:lpstr>TI-Innovator Hub</vt:lpstr>
      <vt:lpstr>TI-Innovator Hub</vt:lpstr>
      <vt:lpstr>TI-Innovator Hub</vt:lpstr>
      <vt:lpstr>TI-Innovator Hub</vt:lpstr>
      <vt:lpstr>TI-Innovator Hub</vt:lpstr>
      <vt:lpstr>TI-Innovator Hub</vt:lpstr>
      <vt:lpstr>TI-Innovator Hub</vt:lpstr>
      <vt:lpstr>TI-Innovator Hub</vt:lpstr>
      <vt:lpstr>TI-Innovator Hub</vt:lpstr>
      <vt:lpstr>TI-Innovator Hub</vt:lpstr>
      <vt:lpstr>TI-Innovator Hub</vt:lpstr>
      <vt:lpstr>TI-Innovator Hub</vt:lpstr>
      <vt:lpstr>TI-Innovator Hub</vt:lpstr>
      <vt:lpstr>TI-Innovator Hub</vt:lpstr>
      <vt:lpstr>TI-Innovator Hub</vt:lpstr>
      <vt:lpstr>TI-Innovator Hub</vt:lpstr>
      <vt:lpstr>TI-Innovator Hub</vt:lpstr>
      <vt:lpstr>Transformer sa TI83 en piano</vt:lpstr>
      <vt:lpstr>TI-Innovator Hub</vt:lpstr>
      <vt:lpstr>TI-Innovator Hub</vt:lpstr>
      <vt:lpstr>TI-Innovator Hub</vt:lpstr>
      <vt:lpstr>TI-Innovator Hub</vt:lpstr>
      <vt:lpstr>TI-Innovator Hub</vt:lpstr>
      <vt:lpstr>TI-Innovator Hub</vt:lpstr>
      <vt:lpstr>TI-Innovator Hub</vt:lpstr>
      <vt:lpstr>TI-Innovator Hub</vt:lpstr>
      <vt:lpstr>TI-Innovator Hub</vt:lpstr>
      <vt:lpstr>TI-Innovator Hub</vt:lpstr>
      <vt:lpstr>TI-Innovator Hub</vt:lpstr>
      <vt:lpstr>TI-Innovator Hub</vt:lpstr>
      <vt:lpstr>TI-Innovator Hub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TI-Innovator Hub</dc:title>
  <dc:creator>boris</dc:creator>
  <cp:lastModifiedBy>boris</cp:lastModifiedBy>
  <cp:revision>31</cp:revision>
  <dcterms:created xsi:type="dcterms:W3CDTF">2017-03-27T22:37:15Z</dcterms:created>
  <dcterms:modified xsi:type="dcterms:W3CDTF">2017-03-29T00:27:29Z</dcterms:modified>
</cp:coreProperties>
</file>