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010FE56-D467-49E1-9FA5-F5C002F26DBD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4CC5BB5-E207-43BB-80D7-547CD3BCC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Questions flash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Calcul littéral </a:t>
            </a:r>
          </a:p>
          <a:p>
            <a:r>
              <a:rPr lang="fr-FR" dirty="0" smtClean="0"/>
              <a:t>3 </a:t>
            </a:r>
            <a:r>
              <a:rPr lang="fr-FR" dirty="0" err="1" smtClean="0"/>
              <a:t>ème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6439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/>
              <a:t>Question 1 </a:t>
            </a:r>
          </a:p>
          <a:p>
            <a:endParaRPr lang="fr-FR" sz="4000" dirty="0" smtClean="0"/>
          </a:p>
          <a:p>
            <a:r>
              <a:rPr lang="fr-FR" sz="4000" dirty="0" smtClean="0"/>
              <a:t>Développer l’expression suivante:</a:t>
            </a:r>
          </a:p>
          <a:p>
            <a:endParaRPr lang="fr-FR" sz="4000" dirty="0" smtClean="0"/>
          </a:p>
          <a:p>
            <a:endParaRPr lang="fr-FR" sz="4000" dirty="0"/>
          </a:p>
          <a:p>
            <a:pPr>
              <a:buFont typeface="Wingdings" pitchFamily="2" charset="2"/>
              <a:buChar char="Ø"/>
            </a:pPr>
            <a:r>
              <a:rPr lang="fr-FR" sz="4000" dirty="0" smtClean="0"/>
              <a:t> 4</a:t>
            </a:r>
            <a:r>
              <a:rPr lang="fr-FR" sz="4000" dirty="0" smtClean="0">
                <a:latin typeface="Lucida Calligraphy" pitchFamily="66" charset="0"/>
              </a:rPr>
              <a:t>x</a:t>
            </a:r>
            <a:r>
              <a:rPr lang="fr-FR" sz="4000" dirty="0" smtClean="0"/>
              <a:t>(</a:t>
            </a:r>
            <a:r>
              <a:rPr lang="fr-FR" sz="4000" dirty="0" smtClean="0">
                <a:latin typeface="Lucida Calligraphy" pitchFamily="66" charset="0"/>
              </a:rPr>
              <a:t>x</a:t>
            </a:r>
            <a:r>
              <a:rPr lang="fr-FR" sz="4000" dirty="0" smtClean="0"/>
              <a:t> + 5) = 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214290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/>
              <a:t>Question 2 </a:t>
            </a:r>
          </a:p>
          <a:p>
            <a:endParaRPr lang="fr-FR" sz="4000" dirty="0"/>
          </a:p>
          <a:p>
            <a:r>
              <a:rPr lang="fr-FR" sz="4000" dirty="0" smtClean="0"/>
              <a:t>Développer l’expression suivante:</a:t>
            </a:r>
          </a:p>
          <a:p>
            <a:r>
              <a:rPr lang="fr-FR" sz="4000" dirty="0" smtClean="0"/>
              <a:t> </a:t>
            </a:r>
            <a:endParaRPr lang="fr-FR" sz="4000" dirty="0" smtClean="0"/>
          </a:p>
          <a:p>
            <a:endParaRPr lang="fr-FR" sz="4000" dirty="0" smtClean="0"/>
          </a:p>
          <a:p>
            <a:pPr>
              <a:buFont typeface="Wingdings" pitchFamily="2" charset="2"/>
              <a:buChar char="Ø"/>
            </a:pPr>
            <a:r>
              <a:rPr lang="fr-FR" sz="4000" dirty="0" smtClean="0"/>
              <a:t> </a:t>
            </a:r>
            <a:r>
              <a:rPr lang="fr-FR" sz="4000" dirty="0" smtClean="0"/>
              <a:t> </a:t>
            </a:r>
            <a:r>
              <a:rPr lang="fr-FR" sz="4000" dirty="0" smtClean="0"/>
              <a:t>5</a:t>
            </a:r>
            <a:r>
              <a:rPr lang="fr-FR" sz="4000" dirty="0" smtClean="0"/>
              <a:t>(-</a:t>
            </a:r>
            <a:r>
              <a:rPr lang="fr-FR" sz="4000" dirty="0" smtClean="0"/>
              <a:t>6</a:t>
            </a:r>
            <a:r>
              <a:rPr lang="fr-FR" sz="4000" dirty="0" smtClean="0">
                <a:latin typeface="Lucida Calligraphy" pitchFamily="66" charset="0"/>
              </a:rPr>
              <a:t>x </a:t>
            </a:r>
            <a:r>
              <a:rPr lang="fr-FR" sz="4000" dirty="0" smtClean="0"/>
              <a:t>+ 4) +</a:t>
            </a:r>
            <a:r>
              <a:rPr lang="fr-FR" sz="4000" dirty="0" smtClean="0">
                <a:latin typeface="Lucida Calligraphy" pitchFamily="66" charset="0"/>
              </a:rPr>
              <a:t>x </a:t>
            </a:r>
            <a:r>
              <a:rPr lang="fr-FR" sz="4000" dirty="0" smtClean="0"/>
              <a:t>= ?</a:t>
            </a:r>
            <a:endParaRPr lang="fr-FR" sz="4000" dirty="0"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214290"/>
            <a:ext cx="82868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/>
              <a:t>Question 3 </a:t>
            </a:r>
          </a:p>
          <a:p>
            <a:endParaRPr lang="fr-FR" sz="4000" dirty="0" smtClean="0"/>
          </a:p>
          <a:p>
            <a:r>
              <a:rPr lang="fr-FR" sz="4000" dirty="0" smtClean="0"/>
              <a:t>Factoriser l’expression suivante:</a:t>
            </a:r>
          </a:p>
          <a:p>
            <a:endParaRPr lang="fr-FR" sz="4000" dirty="0" smtClean="0"/>
          </a:p>
          <a:p>
            <a:endParaRPr lang="fr-FR" sz="4000" dirty="0" smtClean="0"/>
          </a:p>
          <a:p>
            <a:pPr>
              <a:buFont typeface="Wingdings" pitchFamily="2" charset="2"/>
              <a:buChar char="Ø"/>
            </a:pPr>
            <a:r>
              <a:rPr lang="fr-FR" sz="4000" dirty="0" smtClean="0"/>
              <a:t>  6y² + 3</a:t>
            </a:r>
            <a:endParaRPr lang="fr-FR" sz="4000" dirty="0"/>
          </a:p>
          <a:p>
            <a:endParaRPr lang="fr-FR" sz="4000" dirty="0" smtClean="0"/>
          </a:p>
          <a:p>
            <a:endParaRPr lang="fr-FR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80724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/>
              <a:t>Question 4 </a:t>
            </a:r>
          </a:p>
          <a:p>
            <a:endParaRPr lang="fr-FR" sz="4000" dirty="0" smtClean="0"/>
          </a:p>
          <a:p>
            <a:r>
              <a:rPr lang="fr-FR" sz="4000" dirty="0" smtClean="0"/>
              <a:t>Factoriser l’expression suivante:</a:t>
            </a:r>
          </a:p>
          <a:p>
            <a:endParaRPr lang="fr-FR" sz="4000" dirty="0" smtClean="0"/>
          </a:p>
          <a:p>
            <a:endParaRPr lang="fr-FR" sz="4000" dirty="0" smtClean="0"/>
          </a:p>
          <a:p>
            <a:pPr>
              <a:buFont typeface="Wingdings" pitchFamily="2" charset="2"/>
              <a:buChar char="Ø"/>
            </a:pPr>
            <a:r>
              <a:rPr lang="fr-FR" sz="4000" dirty="0" smtClean="0"/>
              <a:t>(</a:t>
            </a:r>
            <a:r>
              <a:rPr lang="fr-FR" sz="4000" dirty="0" smtClean="0"/>
              <a:t>3</a:t>
            </a:r>
            <a:r>
              <a:rPr lang="fr-FR" sz="4000" dirty="0" smtClean="0">
                <a:latin typeface="Lucida Calligraphy" pitchFamily="66" charset="0"/>
              </a:rPr>
              <a:t>x </a:t>
            </a:r>
            <a:r>
              <a:rPr lang="fr-FR" sz="4000" dirty="0" smtClean="0"/>
              <a:t>+ 1</a:t>
            </a:r>
            <a:r>
              <a:rPr lang="fr-FR" sz="4000" dirty="0" smtClean="0"/>
              <a:t>)(</a:t>
            </a:r>
            <a:r>
              <a:rPr lang="fr-FR" sz="4000" dirty="0" smtClean="0"/>
              <a:t>2</a:t>
            </a:r>
            <a:r>
              <a:rPr lang="fr-FR" sz="4000" dirty="0" smtClean="0">
                <a:latin typeface="Lucida Calligraphy" pitchFamily="66" charset="0"/>
              </a:rPr>
              <a:t>x </a:t>
            </a:r>
            <a:r>
              <a:rPr lang="fr-FR" sz="4000" dirty="0" smtClean="0"/>
              <a:t>+ 6) + 5(3</a:t>
            </a:r>
            <a:r>
              <a:rPr lang="fr-FR" sz="4000" dirty="0" smtClean="0">
                <a:latin typeface="Lucida Calligraphy" pitchFamily="66" charset="0"/>
              </a:rPr>
              <a:t>x </a:t>
            </a:r>
            <a:r>
              <a:rPr lang="fr-FR" sz="4000" dirty="0" smtClean="0"/>
              <a:t>+ 1</a:t>
            </a:r>
            <a:r>
              <a:rPr lang="fr-FR" sz="4000" dirty="0" smtClean="0"/>
              <a:t>)</a:t>
            </a:r>
            <a:endParaRPr lang="fr-F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214290"/>
            <a:ext cx="828680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/>
              <a:t>Question 5</a:t>
            </a:r>
          </a:p>
          <a:p>
            <a:pPr algn="ctr"/>
            <a:endParaRPr lang="fr-FR" sz="4000" dirty="0" smtClean="0"/>
          </a:p>
          <a:p>
            <a:r>
              <a:rPr lang="fr-FR" sz="4000" dirty="0" smtClean="0"/>
              <a:t>Développer l’expression suivante:</a:t>
            </a:r>
          </a:p>
          <a:p>
            <a:endParaRPr lang="fr-FR" sz="4000" dirty="0" smtClean="0"/>
          </a:p>
          <a:p>
            <a:endParaRPr lang="fr-FR" sz="4000" dirty="0" smtClean="0"/>
          </a:p>
          <a:p>
            <a:pPr>
              <a:buFont typeface="Wingdings" pitchFamily="2" charset="2"/>
              <a:buChar char="Ø"/>
            </a:pPr>
            <a:r>
              <a:rPr lang="fr-FR" sz="4000" dirty="0" smtClean="0"/>
              <a:t> (7x + 9)² = ?</a:t>
            </a:r>
          </a:p>
          <a:p>
            <a:pPr>
              <a:buFont typeface="Wingdings" pitchFamily="2" charset="2"/>
              <a:buChar char="Ø"/>
            </a:pPr>
            <a:endParaRPr lang="fr-FR" sz="4000" dirty="0" smtClean="0"/>
          </a:p>
          <a:p>
            <a:pPr algn="ctr"/>
            <a:endParaRPr lang="fr-FR" sz="4000" dirty="0" smtClean="0"/>
          </a:p>
          <a:p>
            <a:pPr algn="ctr"/>
            <a:endParaRPr lang="fr-FR" sz="4000" dirty="0" smtClean="0"/>
          </a:p>
          <a:p>
            <a:pPr algn="ctr"/>
            <a:r>
              <a:rPr lang="fr-FR" sz="4000" dirty="0" smtClean="0"/>
              <a:t> </a:t>
            </a:r>
          </a:p>
          <a:p>
            <a:endParaRPr lang="fr-FR" sz="40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89</TotalTime>
  <Words>81</Words>
  <Application>Microsoft Office PowerPoint</Application>
  <PresentationFormat>Affichage à l'écran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Oriel</vt:lpstr>
      <vt:lpstr>Questions flash</vt:lpstr>
      <vt:lpstr>Diapositive 2</vt:lpstr>
      <vt:lpstr>Diapositive 3</vt:lpstr>
      <vt:lpstr>Diapositive 4</vt:lpstr>
      <vt:lpstr>Diapositive 5</vt:lpstr>
      <vt:lpstr>Diapositive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flash</dc:title>
  <dc:creator>Patch'</dc:creator>
  <cp:lastModifiedBy>Patch'</cp:lastModifiedBy>
  <cp:revision>12</cp:revision>
  <dcterms:created xsi:type="dcterms:W3CDTF">2019-02-03T13:35:25Z</dcterms:created>
  <dcterms:modified xsi:type="dcterms:W3CDTF">2019-06-28T14:13:50Z</dcterms:modified>
</cp:coreProperties>
</file>