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94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83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60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16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69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39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21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79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34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34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3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3F38C-1D0C-4A97-B263-C07CD4103C1F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E2EAA-3370-4D04-9BE6-E79A29BB0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65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404665"/>
            <a:ext cx="9036496" cy="1296143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Jean le Rond d’Alembert (1717 – 1783)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928992" cy="1152128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1800" b="1" dirty="0" smtClean="0">
                <a:solidFill>
                  <a:schemeClr val="tx1"/>
                </a:solidFill>
                <a:effectLst/>
              </a:rPr>
              <a:t>FONCTION </a:t>
            </a:r>
            <a:r>
              <a:rPr lang="fr-FR" sz="1800" dirty="0" smtClean="0">
                <a:solidFill>
                  <a:schemeClr val="tx1"/>
                </a:solidFill>
                <a:effectLst/>
              </a:rPr>
              <a:t>… les anciens analystes ont appelé fonctions d’une quantité quelconque x les différentes puissances de cette quantité; mais aujourd’hui on appelle fonction de x … une quantité algébrique composée de tant de termes qu’on voudra, &amp; dans laquelle x se trouve d’une manière quelconque, mêlée, ou non, avec des constantes</a:t>
            </a:r>
            <a:endParaRPr lang="fr-FR" sz="180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2079"/>
            <a:ext cx="2411759" cy="394563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2699792" y="2492896"/>
                <a:ext cx="6408712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effectLst/>
                  </a:rPr>
                  <a:t>INTÉGRAL</a:t>
                </a:r>
                <a:r>
                  <a:rPr lang="fr-FR" baseline="30000" dirty="0" smtClean="0">
                    <a:effectLst/>
                  </a:rPr>
                  <a:t>​</a:t>
                </a:r>
                <a:r>
                  <a:rPr lang="fr-FR" dirty="0" smtClean="0">
                    <a:effectLst/>
                  </a:rPr>
                  <a:t>​ le calcul intégral est l’inverse du calcul différentiel. Il consiste à trouver la quantité finie dont une quantité infiniment petite proposée est la différentielle ; ainsi supposons qu’on ait trouvé la différentielle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FR" b="0" i="1" dirty="0" smtClean="0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fr-FR" dirty="0" smtClean="0">
                    <a:effectLst/>
                  </a:rPr>
                  <a:t> qui est </a:t>
                </a:r>
                <a14:m>
                  <m:oMath xmlns:m="http://schemas.openxmlformats.org/officeDocument/2006/math">
                    <m:r>
                      <a:rPr lang="fr-FR" b="0" i="1" dirty="0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fr-FR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FR" b="0" i="1" dirty="0" smtClean="0">
                            <a:latin typeface="Cambria Math"/>
                          </a:rPr>
                          <m:t>𝑚</m:t>
                        </m:r>
                        <m:r>
                          <a:rPr lang="fr-FR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fr-FR" b="0" i="1" dirty="0" smtClean="0">
                        <a:latin typeface="Cambria Math"/>
                      </a:rPr>
                      <m:t>𝑑𝑥</m:t>
                    </m:r>
                  </m:oMath>
                </a14:m>
                <a:r>
                  <a:rPr lang="fr-FR" dirty="0" smtClean="0">
                    <a:effectLst/>
                  </a:rPr>
                  <a:t>. Si on proposait de trouver la quantité dont </a:t>
                </a:r>
                <a14:m>
                  <m:oMath xmlns:m="http://schemas.openxmlformats.org/officeDocument/2006/math">
                    <m:r>
                      <a:rPr lang="fr-FR" b="0" i="1" dirty="0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fr-FR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FR" b="0" i="1" dirty="0" smtClean="0">
                            <a:latin typeface="Cambria Math"/>
                          </a:rPr>
                          <m:t>𝑚</m:t>
                        </m:r>
                        <m:r>
                          <a:rPr lang="fr-FR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fr-FR" b="0" i="1" dirty="0" smtClean="0">
                        <a:latin typeface="Cambria Math"/>
                      </a:rPr>
                      <m:t>𝑑𝑥</m:t>
                    </m:r>
                    <m:r>
                      <a:rPr lang="fr-FR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>
                    <a:effectLst/>
                  </a:rPr>
                  <a:t>est la différentielle ; ce serait un problème de calcul intégral. </a:t>
                </a:r>
              </a:p>
              <a:p>
                <a:r>
                  <a:rPr lang="fr-FR" b="1" dirty="0" smtClean="0">
                    <a:effectLst/>
                  </a:rPr>
                  <a:t>QUADRATURE</a:t>
                </a:r>
                <a:r>
                  <a:rPr lang="fr-FR" dirty="0" smtClean="0">
                    <a:effectLst/>
                  </a:rPr>
                  <a:t> La quadrature des courbes, c’est-à-dire la manière de mesurer leur surface, ou de trouver un espace rectiligne égal à un espace curviligne, est une matière d’une spéculation plus profonde. </a:t>
                </a:r>
                <a:r>
                  <a:rPr lang="fr-FR" dirty="0" err="1" smtClean="0">
                    <a:effectLst/>
                  </a:rPr>
                  <a:t>Archimede</a:t>
                </a:r>
                <a:r>
                  <a:rPr lang="fr-FR" dirty="0" smtClean="0">
                    <a:effectLst/>
                  </a:rPr>
                  <a:t> paraît être le premier qui ait donné la quadrature d’un espace curviligne, en trouvant la quadrature de la parabole.</a:t>
                </a:r>
              </a:p>
              <a:p>
                <a:r>
                  <a:rPr lang="fr-FR" dirty="0" smtClean="0">
                    <a:effectLst/>
                  </a:rPr>
                  <a:t>Il paraît cependant, pour le dire en passant, que M. Newton avait </a:t>
                </a:r>
                <a:r>
                  <a:rPr lang="fr-FR" dirty="0" err="1" smtClean="0">
                    <a:effectLst/>
                  </a:rPr>
                  <a:t>dejà</a:t>
                </a:r>
                <a:r>
                  <a:rPr lang="fr-FR" smtClean="0">
                    <a:effectLst/>
                  </a:rPr>
                  <a:t> </a:t>
                </a:r>
                <a:r>
                  <a:rPr lang="fr-FR" dirty="0" smtClean="0">
                    <a:effectLst/>
                  </a:rPr>
                  <a:t>découvert le moyen de trouver la quadrature des courbes par sa méthode des fluxions, avant </a:t>
                </a:r>
                <a:r>
                  <a:rPr lang="fr-FR" smtClean="0">
                    <a:effectLst/>
                  </a:rPr>
                  <a:t>l’année 1668.</a:t>
                </a:r>
                <a:endParaRPr lang="fr-FR" dirty="0" smtClean="0">
                  <a:effectLst/>
                </a:endParaRPr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492896"/>
                <a:ext cx="6408712" cy="4247317"/>
              </a:xfrm>
              <a:prstGeom prst="rect">
                <a:avLst/>
              </a:prstGeom>
              <a:blipFill rotWithShape="1">
                <a:blip r:embed="rId3"/>
                <a:stretch>
                  <a:fillRect l="-856" t="-717" r="-1142" b="-12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6035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238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Jean le Rond d’Alembert (1717 – 1783)</vt:lpstr>
    </vt:vector>
  </TitlesOfParts>
  <Company>DSI-Rectorat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le Rond d’Alembert (1717 – 1783)</dc:title>
  <dc:creator>Pierre Michalak</dc:creator>
  <cp:lastModifiedBy>Pierre Michalak</cp:lastModifiedBy>
  <cp:revision>4</cp:revision>
  <dcterms:created xsi:type="dcterms:W3CDTF">2017-12-25T16:41:06Z</dcterms:created>
  <dcterms:modified xsi:type="dcterms:W3CDTF">2017-12-25T17:35:38Z</dcterms:modified>
</cp:coreProperties>
</file>