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8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78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28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15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6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3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93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13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47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0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33078-A779-4135-BCBD-2D95F08728E9}" type="datetimeFigureOut">
              <a:rPr lang="fr-FR" smtClean="0"/>
              <a:t>25/12/2017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764D-64C9-4895-9A12-166A11E455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27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656183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FF0000"/>
                </a:solidFill>
              </a:rPr>
              <a:t>Isaac Newton (1642 – 1727) 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83768" y="1772816"/>
            <a:ext cx="6408712" cy="3166715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1669 : Mémoire sur la méthode des fluxions. Publication en 1687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1687 : </a:t>
            </a:r>
            <a:r>
              <a:rPr lang="fr-FR" i="1" dirty="0" err="1" smtClean="0">
                <a:solidFill>
                  <a:schemeClr val="tx1"/>
                </a:solidFill>
              </a:rPr>
              <a:t>Principia</a:t>
            </a:r>
            <a:r>
              <a:rPr lang="fr-FR" i="1" dirty="0" smtClean="0">
                <a:solidFill>
                  <a:schemeClr val="tx1"/>
                </a:solidFill>
              </a:rPr>
              <a:t> </a:t>
            </a:r>
            <a:r>
              <a:rPr lang="fr-FR" i="1" dirty="0" err="1" smtClean="0">
                <a:solidFill>
                  <a:schemeClr val="tx1"/>
                </a:solidFill>
              </a:rPr>
              <a:t>mathematica</a:t>
            </a:r>
            <a:r>
              <a:rPr lang="fr-FR" i="1" dirty="0" smtClean="0">
                <a:solidFill>
                  <a:schemeClr val="tx1"/>
                </a:solidFill>
              </a:rPr>
              <a:t> . Trois éditions en latin. Traduction française par Emilie de Breteuil 1759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4824"/>
            <a:ext cx="2232248" cy="309470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23528" y="5157192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« Les quantités, et les rapports de quantités qui, en un temps donné quelconque, tendent continuellement vers l’égalité, et, avant la fin de ce temps, se rapprochent l’une de l’autre à une distance moindre que toute quantité assignable, deviennent à la fin égales… »</a:t>
            </a:r>
          </a:p>
          <a:p>
            <a:pPr algn="r"/>
            <a:r>
              <a:rPr lang="fr-FR" dirty="0" smtClean="0"/>
              <a:t>(</a:t>
            </a:r>
            <a:r>
              <a:rPr lang="fr-FR" i="1" dirty="0" err="1" smtClean="0"/>
              <a:t>Principia</a:t>
            </a:r>
            <a:r>
              <a:rPr lang="fr-FR" i="1" dirty="0" smtClean="0"/>
              <a:t>, chapitre 1)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69434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Isaac Newton (1642 – 1727) 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Isaac Newton (1642 – 1727)</dc:title>
  <dc:creator>Pierre Michalak</dc:creator>
  <cp:lastModifiedBy>Pierre Michalak</cp:lastModifiedBy>
  <cp:revision>3</cp:revision>
  <dcterms:created xsi:type="dcterms:W3CDTF">2017-12-25T15:24:54Z</dcterms:created>
  <dcterms:modified xsi:type="dcterms:W3CDTF">2017-12-25T16:06:47Z</dcterms:modified>
</cp:coreProperties>
</file>