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CBDFF2-05E0-4536-A724-8FB423CFCA32}" type="doc">
      <dgm:prSet loTypeId="urn:microsoft.com/office/officeart/2008/layout/HalfCircleOrganizationChart" loCatId="hierarchy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fr-FR"/>
        </a:p>
      </dgm:t>
    </dgm:pt>
    <dgm:pt modelId="{FD37B3EA-2073-4B54-A6C5-CC148C378C3B}">
      <dgm:prSet phldrT="[Texte]" custT="1"/>
      <dgm:spPr/>
      <dgm:t>
        <a:bodyPr/>
        <a:lstStyle/>
        <a:p>
          <a:r>
            <a:rPr lang="fr-FR" sz="1200" dirty="0" smtClean="0"/>
            <a:t>comprendre le monde</a:t>
          </a:r>
          <a:endParaRPr lang="fr-FR" sz="1200" dirty="0"/>
        </a:p>
      </dgm:t>
    </dgm:pt>
    <dgm:pt modelId="{192939FC-97E4-4469-BA49-5C82194F5D94}" type="parTrans" cxnId="{5822D4AA-2040-4FC3-9553-91088758CC8D}">
      <dgm:prSet/>
      <dgm:spPr>
        <a:ln>
          <a:solidFill>
            <a:srgbClr val="FF0000"/>
          </a:solidFill>
        </a:ln>
      </dgm:spPr>
      <dgm:t>
        <a:bodyPr/>
        <a:lstStyle/>
        <a:p>
          <a:endParaRPr lang="fr-FR" sz="1200"/>
        </a:p>
      </dgm:t>
    </dgm:pt>
    <dgm:pt modelId="{C2304365-5212-489D-9730-02364F827F90}" type="sibTrans" cxnId="{5822D4AA-2040-4FC3-9553-91088758CC8D}">
      <dgm:prSet/>
      <dgm:spPr/>
      <dgm:t>
        <a:bodyPr/>
        <a:lstStyle/>
        <a:p>
          <a:endParaRPr lang="fr-FR" sz="1200"/>
        </a:p>
      </dgm:t>
    </dgm:pt>
    <dgm:pt modelId="{22C4A4CD-9886-48E6-A564-79B6CB821995}">
      <dgm:prSet phldrT="[Texte]" custT="1"/>
      <dgm:spPr/>
      <dgm:t>
        <a:bodyPr/>
        <a:lstStyle/>
        <a:p>
          <a:r>
            <a:rPr lang="fr-FR" sz="1200" b="1" dirty="0" smtClean="0">
              <a:solidFill>
                <a:srgbClr val="FF0000"/>
              </a:solidFill>
            </a:rPr>
            <a:t>maîtrise des connaissances</a:t>
          </a:r>
          <a:r>
            <a:rPr lang="fr-FR" sz="1200" b="1" dirty="0" smtClean="0"/>
            <a:t> </a:t>
          </a:r>
          <a:endParaRPr lang="fr-FR" sz="1200" dirty="0"/>
        </a:p>
      </dgm:t>
    </dgm:pt>
    <dgm:pt modelId="{6EA1DCB3-0BA2-4CAD-B75E-340D3A04B539}" type="parTrans" cxnId="{9776591B-3F28-4A81-A32E-5760267AF858}">
      <dgm:prSet/>
      <dgm:spPr>
        <a:ln>
          <a:solidFill>
            <a:srgbClr val="FF0000"/>
          </a:solidFill>
        </a:ln>
      </dgm:spPr>
      <dgm:t>
        <a:bodyPr/>
        <a:lstStyle/>
        <a:p>
          <a:endParaRPr lang="fr-FR" sz="1200"/>
        </a:p>
      </dgm:t>
    </dgm:pt>
    <dgm:pt modelId="{B41DDDC1-4BAB-4315-9448-B6AD709D7C7B}" type="sibTrans" cxnId="{9776591B-3F28-4A81-A32E-5760267AF858}">
      <dgm:prSet/>
      <dgm:spPr/>
      <dgm:t>
        <a:bodyPr/>
        <a:lstStyle/>
        <a:p>
          <a:endParaRPr lang="fr-FR" sz="1200"/>
        </a:p>
      </dgm:t>
    </dgm:pt>
    <dgm:pt modelId="{6DFEA597-46BE-4D26-B0B2-BC646437E1F8}">
      <dgm:prSet phldrT="[Texte]" custT="1"/>
      <dgm:spPr/>
      <dgm:t>
        <a:bodyPr/>
        <a:lstStyle/>
        <a:p>
          <a:r>
            <a:rPr lang="fr-FR" sz="1200" b="1" dirty="0" smtClean="0">
              <a:solidFill>
                <a:srgbClr val="00B0F0"/>
              </a:solidFill>
            </a:rPr>
            <a:t>acquisition des capacités et méthodes</a:t>
          </a:r>
          <a:endParaRPr lang="fr-FR" sz="1200" dirty="0">
            <a:solidFill>
              <a:srgbClr val="00B0F0"/>
            </a:solidFill>
          </a:endParaRPr>
        </a:p>
      </dgm:t>
    </dgm:pt>
    <dgm:pt modelId="{5F7F43AF-3EF6-495D-B165-4F9813497FF7}" type="parTrans" cxnId="{608C89C5-D55E-4C05-85BE-D80C8C03DC0B}">
      <dgm:prSet/>
      <dgm:spPr>
        <a:ln>
          <a:solidFill>
            <a:srgbClr val="0070C0"/>
          </a:solidFill>
        </a:ln>
      </dgm:spPr>
      <dgm:t>
        <a:bodyPr/>
        <a:lstStyle/>
        <a:p>
          <a:endParaRPr lang="fr-FR" sz="1200"/>
        </a:p>
      </dgm:t>
    </dgm:pt>
    <dgm:pt modelId="{01FC8F55-A761-4DC3-8E38-177D0A6250D6}" type="sibTrans" cxnId="{608C89C5-D55E-4C05-85BE-D80C8C03DC0B}">
      <dgm:prSet/>
      <dgm:spPr/>
      <dgm:t>
        <a:bodyPr/>
        <a:lstStyle/>
        <a:p>
          <a:endParaRPr lang="fr-FR" sz="1200"/>
        </a:p>
      </dgm:t>
    </dgm:pt>
    <dgm:pt modelId="{D8C14EF8-E440-4577-9F27-6462359808D4}">
      <dgm:prSet phldrT="[Texte]" custT="1"/>
      <dgm:spPr/>
      <dgm:t>
        <a:bodyPr/>
        <a:lstStyle/>
        <a:p>
          <a:r>
            <a:rPr lang="fr-FR" sz="1400" b="1" dirty="0" smtClean="0"/>
            <a:t>Le nouveau programme d’histoire - géographie</a:t>
          </a:r>
          <a:endParaRPr lang="fr-FR" sz="1400" b="1" dirty="0"/>
        </a:p>
      </dgm:t>
    </dgm:pt>
    <dgm:pt modelId="{AA5D6255-B1FC-4BFD-A6A7-C1B1AD8A1753}" type="parTrans" cxnId="{4A27D354-BC78-47CE-BF17-37F209456AAB}">
      <dgm:prSet/>
      <dgm:spPr/>
      <dgm:t>
        <a:bodyPr/>
        <a:lstStyle/>
        <a:p>
          <a:endParaRPr lang="fr-FR" sz="1200"/>
        </a:p>
      </dgm:t>
    </dgm:pt>
    <dgm:pt modelId="{F4A5EA65-4EA6-4AF1-9FFF-9990D583FA06}" type="sibTrans" cxnId="{4A27D354-BC78-47CE-BF17-37F209456AAB}">
      <dgm:prSet/>
      <dgm:spPr/>
      <dgm:t>
        <a:bodyPr/>
        <a:lstStyle/>
        <a:p>
          <a:endParaRPr lang="fr-FR" sz="1200"/>
        </a:p>
      </dgm:t>
    </dgm:pt>
    <dgm:pt modelId="{05BC32A8-1287-40EA-9A5B-7F9160DCBFB0}">
      <dgm:prSet phldrT="[Texte]" custT="1"/>
      <dgm:spPr/>
      <dgm:t>
        <a:bodyPr/>
        <a:lstStyle/>
        <a:p>
          <a:r>
            <a:rPr lang="fr-FR" sz="1050" dirty="0" smtClean="0"/>
            <a:t>maîtrise des approches historique et géographique (questionnement, modalité de lecture du monde)</a:t>
          </a:r>
          <a:endParaRPr lang="fr-FR" sz="1050" dirty="0"/>
        </a:p>
      </dgm:t>
    </dgm:pt>
    <dgm:pt modelId="{11E46915-E709-4723-8AD1-3CD016BFBE16}" type="parTrans" cxnId="{68C1A01E-57EF-4B1B-8E55-725C9CD336CC}">
      <dgm:prSet/>
      <dgm:spPr>
        <a:ln>
          <a:solidFill>
            <a:srgbClr val="0070C0"/>
          </a:solidFill>
        </a:ln>
      </dgm:spPr>
      <dgm:t>
        <a:bodyPr/>
        <a:lstStyle/>
        <a:p>
          <a:endParaRPr lang="fr-FR" sz="1200"/>
        </a:p>
      </dgm:t>
    </dgm:pt>
    <dgm:pt modelId="{EB6DE9AF-6FF9-4C06-AD4B-404E9642A626}" type="sibTrans" cxnId="{68C1A01E-57EF-4B1B-8E55-725C9CD336CC}">
      <dgm:prSet/>
      <dgm:spPr/>
      <dgm:t>
        <a:bodyPr/>
        <a:lstStyle/>
        <a:p>
          <a:endParaRPr lang="fr-FR" sz="1200"/>
        </a:p>
      </dgm:t>
    </dgm:pt>
    <dgm:pt modelId="{1E1F1361-BE05-4BC3-AAF6-ED7039A36F7A}">
      <dgm:prSet phldrT="[Texte]" custT="1"/>
      <dgm:spPr/>
      <dgm:t>
        <a:bodyPr/>
        <a:lstStyle/>
        <a:p>
          <a:r>
            <a:rPr lang="fr-FR" sz="1200" dirty="0" smtClean="0"/>
            <a:t>développer l’esprit critique</a:t>
          </a:r>
          <a:endParaRPr lang="fr-FR" sz="1200" dirty="0"/>
        </a:p>
      </dgm:t>
    </dgm:pt>
    <dgm:pt modelId="{BCFA5236-5DFF-4D65-A721-D555652185DE}" type="parTrans" cxnId="{C4EA5471-1A6C-4EC6-823E-F6FB19C3A255}">
      <dgm:prSet/>
      <dgm:spPr>
        <a:ln>
          <a:solidFill>
            <a:srgbClr val="FF0000"/>
          </a:solidFill>
        </a:ln>
      </dgm:spPr>
      <dgm:t>
        <a:bodyPr/>
        <a:lstStyle/>
        <a:p>
          <a:endParaRPr lang="fr-FR" sz="1200"/>
        </a:p>
      </dgm:t>
    </dgm:pt>
    <dgm:pt modelId="{9584712A-CA7C-4179-9455-87814E57E25D}" type="sibTrans" cxnId="{C4EA5471-1A6C-4EC6-823E-F6FB19C3A255}">
      <dgm:prSet/>
      <dgm:spPr/>
      <dgm:t>
        <a:bodyPr/>
        <a:lstStyle/>
        <a:p>
          <a:endParaRPr lang="fr-FR" sz="1200"/>
        </a:p>
      </dgm:t>
    </dgm:pt>
    <dgm:pt modelId="{AF17E2FE-4E3B-4ABF-B47C-5C3C6ADDBC8F}">
      <dgm:prSet phldrT="[Texte]" custT="1"/>
      <dgm:spPr/>
      <dgm:t>
        <a:bodyPr/>
        <a:lstStyle/>
        <a:p>
          <a:r>
            <a:rPr lang="fr-FR" sz="1200" smtClean="0"/>
            <a:t>assumer </a:t>
          </a:r>
          <a:r>
            <a:rPr lang="fr-FR" sz="1200" dirty="0" smtClean="0"/>
            <a:t>une finalité civique</a:t>
          </a:r>
          <a:endParaRPr lang="fr-FR" sz="1200" dirty="0"/>
        </a:p>
      </dgm:t>
    </dgm:pt>
    <dgm:pt modelId="{C06A57BB-C609-4413-BBB2-1E0C9599F680}" type="parTrans" cxnId="{08E7696F-C8C5-42F8-A56B-304CB38F3798}">
      <dgm:prSet/>
      <dgm:spPr>
        <a:ln>
          <a:solidFill>
            <a:srgbClr val="FF0000"/>
          </a:solidFill>
        </a:ln>
      </dgm:spPr>
      <dgm:t>
        <a:bodyPr/>
        <a:lstStyle/>
        <a:p>
          <a:endParaRPr lang="fr-FR" sz="1200"/>
        </a:p>
      </dgm:t>
    </dgm:pt>
    <dgm:pt modelId="{6B9AE0F1-5AC4-438A-8956-7CBBF9DBA7AE}" type="sibTrans" cxnId="{08E7696F-C8C5-42F8-A56B-304CB38F3798}">
      <dgm:prSet/>
      <dgm:spPr/>
      <dgm:t>
        <a:bodyPr/>
        <a:lstStyle/>
        <a:p>
          <a:endParaRPr lang="fr-FR" sz="1200"/>
        </a:p>
      </dgm:t>
    </dgm:pt>
    <dgm:pt modelId="{D37B9408-618C-47FC-9445-331C15F47DCE}">
      <dgm:prSet custT="1"/>
      <dgm:spPr/>
      <dgm:t>
        <a:bodyPr/>
        <a:lstStyle/>
        <a:p>
          <a:r>
            <a:rPr lang="fr-FR" sz="1200" dirty="0" smtClean="0"/>
            <a:t>Analyse critique de documents</a:t>
          </a:r>
          <a:endParaRPr lang="fr-FR" sz="1200" dirty="0"/>
        </a:p>
      </dgm:t>
    </dgm:pt>
    <dgm:pt modelId="{6054F536-8379-4910-92DF-6EA2EFAC697E}" type="parTrans" cxnId="{9B7A09AD-FD4D-4048-824E-F8C43FBC260B}">
      <dgm:prSet/>
      <dgm:spPr>
        <a:ln>
          <a:solidFill>
            <a:srgbClr val="0070C0"/>
          </a:solidFill>
        </a:ln>
      </dgm:spPr>
      <dgm:t>
        <a:bodyPr/>
        <a:lstStyle/>
        <a:p>
          <a:endParaRPr lang="fr-FR" sz="1200"/>
        </a:p>
      </dgm:t>
    </dgm:pt>
    <dgm:pt modelId="{63406B35-D880-4A4A-B0E2-138C87F47F91}" type="sibTrans" cxnId="{9B7A09AD-FD4D-4048-824E-F8C43FBC260B}">
      <dgm:prSet/>
      <dgm:spPr/>
      <dgm:t>
        <a:bodyPr/>
        <a:lstStyle/>
        <a:p>
          <a:endParaRPr lang="fr-FR" sz="1200"/>
        </a:p>
      </dgm:t>
    </dgm:pt>
    <dgm:pt modelId="{00A5B665-B128-4F82-931B-5FE462CDAD26}">
      <dgm:prSet custT="1"/>
      <dgm:spPr/>
      <dgm:t>
        <a:bodyPr/>
        <a:lstStyle/>
        <a:p>
          <a:r>
            <a:rPr lang="fr-FR" sz="1200" dirty="0" smtClean="0"/>
            <a:t>Argumentation </a:t>
          </a:r>
          <a:endParaRPr lang="fr-FR" sz="1200" dirty="0"/>
        </a:p>
      </dgm:t>
    </dgm:pt>
    <dgm:pt modelId="{64D9543B-2D14-4A1F-8B61-5F573C53A30D}" type="parTrans" cxnId="{2D180629-85D4-4D14-9F9C-1E82B05BE834}">
      <dgm:prSet/>
      <dgm:spPr>
        <a:ln>
          <a:solidFill>
            <a:srgbClr val="0070C0"/>
          </a:solidFill>
        </a:ln>
      </dgm:spPr>
      <dgm:t>
        <a:bodyPr/>
        <a:lstStyle/>
        <a:p>
          <a:endParaRPr lang="fr-FR" sz="1200"/>
        </a:p>
      </dgm:t>
    </dgm:pt>
    <dgm:pt modelId="{5370A438-D935-4E0A-9116-7EC59B416691}" type="sibTrans" cxnId="{2D180629-85D4-4D14-9F9C-1E82B05BE834}">
      <dgm:prSet/>
      <dgm:spPr/>
      <dgm:t>
        <a:bodyPr/>
        <a:lstStyle/>
        <a:p>
          <a:endParaRPr lang="fr-FR" sz="1200"/>
        </a:p>
      </dgm:t>
    </dgm:pt>
    <dgm:pt modelId="{9D592AC7-8FDE-4FC1-B954-C9CC9216C722}">
      <dgm:prSet custT="1"/>
      <dgm:spPr/>
      <dgm:t>
        <a:bodyPr/>
        <a:lstStyle/>
        <a:p>
          <a:r>
            <a:rPr lang="fr-FR" sz="1200" dirty="0" smtClean="0"/>
            <a:t>récit professoral</a:t>
          </a:r>
          <a:endParaRPr lang="fr-FR" sz="1200" dirty="0"/>
        </a:p>
      </dgm:t>
    </dgm:pt>
    <dgm:pt modelId="{ED436AB2-D017-49C7-8427-0EB98CC54466}" type="parTrans" cxnId="{9A2AB789-E955-40AD-BA6B-891194A78E8A}">
      <dgm:prSet/>
      <dgm:spPr/>
      <dgm:t>
        <a:bodyPr/>
        <a:lstStyle/>
        <a:p>
          <a:endParaRPr lang="fr-FR" sz="1200"/>
        </a:p>
      </dgm:t>
    </dgm:pt>
    <dgm:pt modelId="{56F04E26-52B9-4BC8-9982-E8EFFB85B9D7}" type="sibTrans" cxnId="{9A2AB789-E955-40AD-BA6B-891194A78E8A}">
      <dgm:prSet/>
      <dgm:spPr/>
      <dgm:t>
        <a:bodyPr/>
        <a:lstStyle/>
        <a:p>
          <a:endParaRPr lang="fr-FR" sz="1200"/>
        </a:p>
      </dgm:t>
    </dgm:pt>
    <dgm:pt modelId="{64299407-AD0D-4C96-BA8B-6140A87ECB35}">
      <dgm:prSet custT="1"/>
      <dgm:spPr/>
      <dgm:t>
        <a:bodyPr/>
        <a:lstStyle/>
        <a:p>
          <a:r>
            <a:rPr lang="fr-FR" sz="1200" smtClean="0"/>
            <a:t>travail </a:t>
          </a:r>
          <a:r>
            <a:rPr lang="fr-FR" sz="1200" dirty="0" smtClean="0"/>
            <a:t>des élèves</a:t>
          </a:r>
          <a:endParaRPr lang="fr-FR" sz="1200" dirty="0"/>
        </a:p>
      </dgm:t>
    </dgm:pt>
    <dgm:pt modelId="{287224CC-FE80-438A-8BF1-73675A047C41}" type="parTrans" cxnId="{1AF15E9B-11ED-4120-8AEF-F1B04081C4DB}">
      <dgm:prSet/>
      <dgm:spPr/>
      <dgm:t>
        <a:bodyPr/>
        <a:lstStyle/>
        <a:p>
          <a:endParaRPr lang="fr-FR"/>
        </a:p>
      </dgm:t>
    </dgm:pt>
    <dgm:pt modelId="{5683359A-EF6F-4693-9990-1A9ECC0EA2B7}" type="sibTrans" cxnId="{1AF15E9B-11ED-4120-8AEF-F1B04081C4DB}">
      <dgm:prSet/>
      <dgm:spPr/>
      <dgm:t>
        <a:bodyPr/>
        <a:lstStyle/>
        <a:p>
          <a:endParaRPr lang="fr-FR"/>
        </a:p>
      </dgm:t>
    </dgm:pt>
    <dgm:pt modelId="{C702E91D-2A0A-465B-A58B-906E15F36BE3}" type="pres">
      <dgm:prSet presAssocID="{EDCBDFF2-05E0-4536-A724-8FB423CFCA3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9D05E17-1A3D-4CF0-B241-3BE55A0AD0C0}" type="pres">
      <dgm:prSet presAssocID="{D8C14EF8-E440-4577-9F27-6462359808D4}" presName="hierRoot1" presStyleCnt="0">
        <dgm:presLayoutVars>
          <dgm:hierBranch val="init"/>
        </dgm:presLayoutVars>
      </dgm:prSet>
      <dgm:spPr/>
    </dgm:pt>
    <dgm:pt modelId="{B49CB495-FCEA-482B-93C9-554EB37FC1A2}" type="pres">
      <dgm:prSet presAssocID="{D8C14EF8-E440-4577-9F27-6462359808D4}" presName="rootComposite1" presStyleCnt="0"/>
      <dgm:spPr/>
    </dgm:pt>
    <dgm:pt modelId="{907BFF05-39E9-4E8D-8606-03B356788377}" type="pres">
      <dgm:prSet presAssocID="{D8C14EF8-E440-4577-9F27-6462359808D4}" presName="rootText1" presStyleLbl="alignAcc1" presStyleIdx="0" presStyleCnt="0" custLinFactNeighborX="-60253" custLinFactNeighborY="208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59097AC-8F93-48DA-B3FA-51F5BFD33AA9}" type="pres">
      <dgm:prSet presAssocID="{D8C14EF8-E440-4577-9F27-6462359808D4}" presName="topArc1" presStyleLbl="parChTrans1D1" presStyleIdx="0" presStyleCnt="22"/>
      <dgm:spPr/>
    </dgm:pt>
    <dgm:pt modelId="{A5494596-699F-46CC-9703-74268A272410}" type="pres">
      <dgm:prSet presAssocID="{D8C14EF8-E440-4577-9F27-6462359808D4}" presName="bottomArc1" presStyleLbl="parChTrans1D1" presStyleIdx="1" presStyleCnt="22"/>
      <dgm:spPr/>
    </dgm:pt>
    <dgm:pt modelId="{4C81C476-D67C-44DD-AB68-830E899E07EC}" type="pres">
      <dgm:prSet presAssocID="{D8C14EF8-E440-4577-9F27-6462359808D4}" presName="topConnNode1" presStyleLbl="node1" presStyleIdx="0" presStyleCnt="0"/>
      <dgm:spPr/>
      <dgm:t>
        <a:bodyPr/>
        <a:lstStyle/>
        <a:p>
          <a:endParaRPr lang="fr-FR"/>
        </a:p>
      </dgm:t>
    </dgm:pt>
    <dgm:pt modelId="{26D27552-AFF5-4C12-8C92-5F350A632FB3}" type="pres">
      <dgm:prSet presAssocID="{D8C14EF8-E440-4577-9F27-6462359808D4}" presName="hierChild2" presStyleCnt="0"/>
      <dgm:spPr/>
    </dgm:pt>
    <dgm:pt modelId="{DA834915-ADE9-4752-BF53-24A4B07E76A1}" type="pres">
      <dgm:prSet presAssocID="{6EA1DCB3-0BA2-4CAD-B75E-340D3A04B539}" presName="Name28" presStyleLbl="parChTrans1D2" presStyleIdx="0" presStyleCnt="4"/>
      <dgm:spPr/>
      <dgm:t>
        <a:bodyPr/>
        <a:lstStyle/>
        <a:p>
          <a:endParaRPr lang="fr-FR"/>
        </a:p>
      </dgm:t>
    </dgm:pt>
    <dgm:pt modelId="{82415EC0-EF28-4F11-B2ED-4A1D07A00642}" type="pres">
      <dgm:prSet presAssocID="{22C4A4CD-9886-48E6-A564-79B6CB821995}" presName="hierRoot2" presStyleCnt="0">
        <dgm:presLayoutVars>
          <dgm:hierBranch val="init"/>
        </dgm:presLayoutVars>
      </dgm:prSet>
      <dgm:spPr/>
    </dgm:pt>
    <dgm:pt modelId="{8FC3F2A0-9F63-4972-9DE6-7A60AB11F1F6}" type="pres">
      <dgm:prSet presAssocID="{22C4A4CD-9886-48E6-A564-79B6CB821995}" presName="rootComposite2" presStyleCnt="0"/>
      <dgm:spPr/>
    </dgm:pt>
    <dgm:pt modelId="{AD62262F-6D59-4174-A53A-81ACBC099E2C}" type="pres">
      <dgm:prSet presAssocID="{22C4A4CD-9886-48E6-A564-79B6CB821995}" presName="rootText2" presStyleLbl="alignAcc1" presStyleIdx="0" presStyleCnt="0" custLinFactNeighborX="57389" custLinFactNeighborY="7615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A54F233-EFBE-4652-A520-47FFCD6A6528}" type="pres">
      <dgm:prSet presAssocID="{22C4A4CD-9886-48E6-A564-79B6CB821995}" presName="topArc2" presStyleLbl="parChTrans1D1" presStyleIdx="2" presStyleCnt="22"/>
      <dgm:spPr/>
    </dgm:pt>
    <dgm:pt modelId="{F1DDE949-9CB4-480F-BA7A-7D035667AA54}" type="pres">
      <dgm:prSet presAssocID="{22C4A4CD-9886-48E6-A564-79B6CB821995}" presName="bottomArc2" presStyleLbl="parChTrans1D1" presStyleIdx="3" presStyleCnt="22"/>
      <dgm:spPr/>
    </dgm:pt>
    <dgm:pt modelId="{4C9976D3-B911-425A-9400-B0A879EFA013}" type="pres">
      <dgm:prSet presAssocID="{22C4A4CD-9886-48E6-A564-79B6CB821995}" presName="topConnNode2" presStyleLbl="node2" presStyleIdx="0" presStyleCnt="0"/>
      <dgm:spPr/>
      <dgm:t>
        <a:bodyPr/>
        <a:lstStyle/>
        <a:p>
          <a:endParaRPr lang="fr-FR"/>
        </a:p>
      </dgm:t>
    </dgm:pt>
    <dgm:pt modelId="{6FDE0461-375A-41D6-9EB0-15EA62639189}" type="pres">
      <dgm:prSet presAssocID="{22C4A4CD-9886-48E6-A564-79B6CB821995}" presName="hierChild4" presStyleCnt="0"/>
      <dgm:spPr/>
    </dgm:pt>
    <dgm:pt modelId="{5E41DE0C-686A-4171-9F66-0301F0F720BE}" type="pres">
      <dgm:prSet presAssocID="{192939FC-97E4-4469-BA49-5C82194F5D94}" presName="Name28" presStyleLbl="parChTrans1D3" presStyleIdx="0" presStyleCnt="6"/>
      <dgm:spPr/>
      <dgm:t>
        <a:bodyPr/>
        <a:lstStyle/>
        <a:p>
          <a:endParaRPr lang="fr-FR"/>
        </a:p>
      </dgm:t>
    </dgm:pt>
    <dgm:pt modelId="{64069621-A935-47F8-9593-B47316F8DA54}" type="pres">
      <dgm:prSet presAssocID="{FD37B3EA-2073-4B54-A6C5-CC148C378C3B}" presName="hierRoot2" presStyleCnt="0">
        <dgm:presLayoutVars>
          <dgm:hierBranch val="l"/>
        </dgm:presLayoutVars>
      </dgm:prSet>
      <dgm:spPr/>
    </dgm:pt>
    <dgm:pt modelId="{54DAEFD6-18D6-4040-A138-2D7F52E8B9F9}" type="pres">
      <dgm:prSet presAssocID="{FD37B3EA-2073-4B54-A6C5-CC148C378C3B}" presName="rootComposite2" presStyleCnt="0"/>
      <dgm:spPr/>
    </dgm:pt>
    <dgm:pt modelId="{C5C5CF91-640D-4784-9E47-AF12AA2C6A55}" type="pres">
      <dgm:prSet presAssocID="{FD37B3EA-2073-4B54-A6C5-CC148C378C3B}" presName="rootText2" presStyleLbl="alignAcc1" presStyleIdx="0" presStyleCnt="0" custLinFactNeighborX="-67054" custLinFactNeighborY="4056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1F5EA01-3051-43D7-BF54-B7908923F9A4}" type="pres">
      <dgm:prSet presAssocID="{FD37B3EA-2073-4B54-A6C5-CC148C378C3B}" presName="topArc2" presStyleLbl="parChTrans1D1" presStyleIdx="4" presStyleCnt="22"/>
      <dgm:spPr/>
    </dgm:pt>
    <dgm:pt modelId="{E6C78EBB-B3C5-456B-A4EC-03920538EE7E}" type="pres">
      <dgm:prSet presAssocID="{FD37B3EA-2073-4B54-A6C5-CC148C378C3B}" presName="bottomArc2" presStyleLbl="parChTrans1D1" presStyleIdx="5" presStyleCnt="22"/>
      <dgm:spPr/>
    </dgm:pt>
    <dgm:pt modelId="{0FB8FA9B-EF1B-4A1C-958C-D78A7B893EE9}" type="pres">
      <dgm:prSet presAssocID="{FD37B3EA-2073-4B54-A6C5-CC148C378C3B}" presName="topConnNode2" presStyleLbl="node3" presStyleIdx="0" presStyleCnt="0"/>
      <dgm:spPr/>
      <dgm:t>
        <a:bodyPr/>
        <a:lstStyle/>
        <a:p>
          <a:endParaRPr lang="fr-FR"/>
        </a:p>
      </dgm:t>
    </dgm:pt>
    <dgm:pt modelId="{89872491-3D55-4B73-944A-793195FA7ECB}" type="pres">
      <dgm:prSet presAssocID="{FD37B3EA-2073-4B54-A6C5-CC148C378C3B}" presName="hierChild4" presStyleCnt="0"/>
      <dgm:spPr/>
    </dgm:pt>
    <dgm:pt modelId="{77D3F00B-9CA1-4F3C-B1AC-3DD06FA87B3E}" type="pres">
      <dgm:prSet presAssocID="{FD37B3EA-2073-4B54-A6C5-CC148C378C3B}" presName="hierChild5" presStyleCnt="0"/>
      <dgm:spPr/>
    </dgm:pt>
    <dgm:pt modelId="{9F4E5FB9-E741-420C-B168-B54E578B4CEE}" type="pres">
      <dgm:prSet presAssocID="{BCFA5236-5DFF-4D65-A721-D555652185DE}" presName="Name28" presStyleLbl="parChTrans1D3" presStyleIdx="1" presStyleCnt="6"/>
      <dgm:spPr/>
      <dgm:t>
        <a:bodyPr/>
        <a:lstStyle/>
        <a:p>
          <a:endParaRPr lang="fr-FR"/>
        </a:p>
      </dgm:t>
    </dgm:pt>
    <dgm:pt modelId="{3A894A3E-56FA-4368-B3DC-40203C4650D0}" type="pres">
      <dgm:prSet presAssocID="{1E1F1361-BE05-4BC3-AAF6-ED7039A36F7A}" presName="hierRoot2" presStyleCnt="0">
        <dgm:presLayoutVars>
          <dgm:hierBranch val="l"/>
        </dgm:presLayoutVars>
      </dgm:prSet>
      <dgm:spPr/>
    </dgm:pt>
    <dgm:pt modelId="{5E502075-65C5-4F93-AFF6-E14A35B32DE5}" type="pres">
      <dgm:prSet presAssocID="{1E1F1361-BE05-4BC3-AAF6-ED7039A36F7A}" presName="rootComposite2" presStyleCnt="0"/>
      <dgm:spPr/>
    </dgm:pt>
    <dgm:pt modelId="{C0934680-9AD3-455E-91B7-3D84B2694F1C}" type="pres">
      <dgm:prSet presAssocID="{1E1F1361-BE05-4BC3-AAF6-ED7039A36F7A}" presName="rootText2" presStyleLbl="alignAcc1" presStyleIdx="0" presStyleCnt="0" custLinFactY="96465" custLinFactNeighborX="-67054" custLinFactNeighborY="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D4D2AEC-8DED-48A2-B229-44D23261AFFE}" type="pres">
      <dgm:prSet presAssocID="{1E1F1361-BE05-4BC3-AAF6-ED7039A36F7A}" presName="topArc2" presStyleLbl="parChTrans1D1" presStyleIdx="6" presStyleCnt="22"/>
      <dgm:spPr/>
    </dgm:pt>
    <dgm:pt modelId="{25695B0A-3323-4E68-B834-497E20E2A1B6}" type="pres">
      <dgm:prSet presAssocID="{1E1F1361-BE05-4BC3-AAF6-ED7039A36F7A}" presName="bottomArc2" presStyleLbl="parChTrans1D1" presStyleIdx="7" presStyleCnt="22"/>
      <dgm:spPr/>
    </dgm:pt>
    <dgm:pt modelId="{749CA4D8-07D2-4925-B8D1-C617D44AB973}" type="pres">
      <dgm:prSet presAssocID="{1E1F1361-BE05-4BC3-AAF6-ED7039A36F7A}" presName="topConnNode2" presStyleLbl="node3" presStyleIdx="0" presStyleCnt="0"/>
      <dgm:spPr/>
      <dgm:t>
        <a:bodyPr/>
        <a:lstStyle/>
        <a:p>
          <a:endParaRPr lang="fr-FR"/>
        </a:p>
      </dgm:t>
    </dgm:pt>
    <dgm:pt modelId="{913F114F-E1D8-493C-92E7-1149BEC9002B}" type="pres">
      <dgm:prSet presAssocID="{1E1F1361-BE05-4BC3-AAF6-ED7039A36F7A}" presName="hierChild4" presStyleCnt="0"/>
      <dgm:spPr/>
    </dgm:pt>
    <dgm:pt modelId="{75585646-4BC8-4C07-8DE8-783E1FCFF5EF}" type="pres">
      <dgm:prSet presAssocID="{1E1F1361-BE05-4BC3-AAF6-ED7039A36F7A}" presName="hierChild5" presStyleCnt="0"/>
      <dgm:spPr/>
    </dgm:pt>
    <dgm:pt modelId="{DD19B0E9-B1DD-4A23-AEDD-6A3722671806}" type="pres">
      <dgm:prSet presAssocID="{C06A57BB-C609-4413-BBB2-1E0C9599F680}" presName="Name28" presStyleLbl="parChTrans1D3" presStyleIdx="2" presStyleCnt="6"/>
      <dgm:spPr/>
      <dgm:t>
        <a:bodyPr/>
        <a:lstStyle/>
        <a:p>
          <a:endParaRPr lang="fr-FR"/>
        </a:p>
      </dgm:t>
    </dgm:pt>
    <dgm:pt modelId="{D30D8530-4FAE-4E99-888C-CFDCF8DA6617}" type="pres">
      <dgm:prSet presAssocID="{AF17E2FE-4E3B-4ABF-B47C-5C3C6ADDBC8F}" presName="hierRoot2" presStyleCnt="0">
        <dgm:presLayoutVars>
          <dgm:hierBranch val="init"/>
        </dgm:presLayoutVars>
      </dgm:prSet>
      <dgm:spPr/>
    </dgm:pt>
    <dgm:pt modelId="{B4211C35-CF8B-4103-BBE4-8AC4A2ED2DDF}" type="pres">
      <dgm:prSet presAssocID="{AF17E2FE-4E3B-4ABF-B47C-5C3C6ADDBC8F}" presName="rootComposite2" presStyleCnt="0"/>
      <dgm:spPr/>
    </dgm:pt>
    <dgm:pt modelId="{CCFF3D0D-39D6-4AD4-B00A-DC22D1D29F12}" type="pres">
      <dgm:prSet presAssocID="{AF17E2FE-4E3B-4ABF-B47C-5C3C6ADDBC8F}" presName="rootText2" presStyleLbl="alignAcc1" presStyleIdx="0" presStyleCnt="0" custLinFactY="-100000" custLinFactNeighborX="-67054" custLinFactNeighborY="-10806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1105CB6-34E7-4220-892E-EEB8BE44D0F8}" type="pres">
      <dgm:prSet presAssocID="{AF17E2FE-4E3B-4ABF-B47C-5C3C6ADDBC8F}" presName="topArc2" presStyleLbl="parChTrans1D1" presStyleIdx="8" presStyleCnt="22"/>
      <dgm:spPr/>
    </dgm:pt>
    <dgm:pt modelId="{0708C327-BD5B-4C9B-9CAE-EB0BE575147B}" type="pres">
      <dgm:prSet presAssocID="{AF17E2FE-4E3B-4ABF-B47C-5C3C6ADDBC8F}" presName="bottomArc2" presStyleLbl="parChTrans1D1" presStyleIdx="9" presStyleCnt="22"/>
      <dgm:spPr/>
    </dgm:pt>
    <dgm:pt modelId="{657E5550-6C62-4DB3-86F1-BDA6B694A9E5}" type="pres">
      <dgm:prSet presAssocID="{AF17E2FE-4E3B-4ABF-B47C-5C3C6ADDBC8F}" presName="topConnNode2" presStyleLbl="node3" presStyleIdx="0" presStyleCnt="0"/>
      <dgm:spPr/>
      <dgm:t>
        <a:bodyPr/>
        <a:lstStyle/>
        <a:p>
          <a:endParaRPr lang="fr-FR"/>
        </a:p>
      </dgm:t>
    </dgm:pt>
    <dgm:pt modelId="{2E2BFDC7-B35A-47AB-B247-B70AE385F320}" type="pres">
      <dgm:prSet presAssocID="{AF17E2FE-4E3B-4ABF-B47C-5C3C6ADDBC8F}" presName="hierChild4" presStyleCnt="0"/>
      <dgm:spPr/>
    </dgm:pt>
    <dgm:pt modelId="{EAA349F6-FEA1-48F4-B811-4094DFB8D278}" type="pres">
      <dgm:prSet presAssocID="{AF17E2FE-4E3B-4ABF-B47C-5C3C6ADDBC8F}" presName="hierChild5" presStyleCnt="0"/>
      <dgm:spPr/>
    </dgm:pt>
    <dgm:pt modelId="{6A7DD18D-FFD4-4523-B714-B2F11F11B93F}" type="pres">
      <dgm:prSet presAssocID="{22C4A4CD-9886-48E6-A564-79B6CB821995}" presName="hierChild5" presStyleCnt="0"/>
      <dgm:spPr/>
    </dgm:pt>
    <dgm:pt modelId="{A2B3038B-6211-4892-B889-27A6C1B3B10A}" type="pres">
      <dgm:prSet presAssocID="{ED436AB2-D017-49C7-8427-0EB98CC54466}" presName="Name28" presStyleLbl="parChTrans1D2" presStyleIdx="1" presStyleCnt="4"/>
      <dgm:spPr/>
      <dgm:t>
        <a:bodyPr/>
        <a:lstStyle/>
        <a:p>
          <a:endParaRPr lang="fr-FR"/>
        </a:p>
      </dgm:t>
    </dgm:pt>
    <dgm:pt modelId="{EBBC012D-20BA-4327-8F89-6CDF87B55547}" type="pres">
      <dgm:prSet presAssocID="{9D592AC7-8FDE-4FC1-B954-C9CC9216C722}" presName="hierRoot2" presStyleCnt="0">
        <dgm:presLayoutVars>
          <dgm:hierBranch val="init"/>
        </dgm:presLayoutVars>
      </dgm:prSet>
      <dgm:spPr/>
    </dgm:pt>
    <dgm:pt modelId="{A5653F18-B3EA-4DCE-9A3C-6BE1ECB6224B}" type="pres">
      <dgm:prSet presAssocID="{9D592AC7-8FDE-4FC1-B954-C9CC9216C722}" presName="rootComposite2" presStyleCnt="0"/>
      <dgm:spPr/>
    </dgm:pt>
    <dgm:pt modelId="{286E1B22-8E78-4DA8-82E3-83A89B6F869B}" type="pres">
      <dgm:prSet presAssocID="{9D592AC7-8FDE-4FC1-B954-C9CC9216C722}" presName="rootText2" presStyleLbl="alignAcc1" presStyleIdx="0" presStyleCnt="0" custLinFactX="100000" custLinFactNeighborX="116862" custLinFactNeighborY="3649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03F2591-DAE9-43D5-9BE2-2E881CE5412D}" type="pres">
      <dgm:prSet presAssocID="{9D592AC7-8FDE-4FC1-B954-C9CC9216C722}" presName="topArc2" presStyleLbl="parChTrans1D1" presStyleIdx="10" presStyleCnt="22"/>
      <dgm:spPr/>
    </dgm:pt>
    <dgm:pt modelId="{762DB390-75E1-4EF3-A8EC-09A0805F79FB}" type="pres">
      <dgm:prSet presAssocID="{9D592AC7-8FDE-4FC1-B954-C9CC9216C722}" presName="bottomArc2" presStyleLbl="parChTrans1D1" presStyleIdx="11" presStyleCnt="22"/>
      <dgm:spPr/>
    </dgm:pt>
    <dgm:pt modelId="{0A6B41B0-9143-4264-8AC1-5E3D9400593F}" type="pres">
      <dgm:prSet presAssocID="{9D592AC7-8FDE-4FC1-B954-C9CC9216C722}" presName="topConnNode2" presStyleLbl="node2" presStyleIdx="0" presStyleCnt="0"/>
      <dgm:spPr/>
      <dgm:t>
        <a:bodyPr/>
        <a:lstStyle/>
        <a:p>
          <a:endParaRPr lang="fr-FR"/>
        </a:p>
      </dgm:t>
    </dgm:pt>
    <dgm:pt modelId="{8BFF4264-2DFE-4803-A3B2-4AFAE51F96C0}" type="pres">
      <dgm:prSet presAssocID="{9D592AC7-8FDE-4FC1-B954-C9CC9216C722}" presName="hierChild4" presStyleCnt="0"/>
      <dgm:spPr/>
    </dgm:pt>
    <dgm:pt modelId="{063BC064-99B5-4B38-A051-6A27A727F63F}" type="pres">
      <dgm:prSet presAssocID="{9D592AC7-8FDE-4FC1-B954-C9CC9216C722}" presName="hierChild5" presStyleCnt="0"/>
      <dgm:spPr/>
    </dgm:pt>
    <dgm:pt modelId="{906CE74B-A3D7-45C9-BA9D-36C5E572F18F}" type="pres">
      <dgm:prSet presAssocID="{287224CC-FE80-438A-8BF1-73675A047C41}" presName="Name28" presStyleLbl="parChTrans1D2" presStyleIdx="2" presStyleCnt="4"/>
      <dgm:spPr/>
      <dgm:t>
        <a:bodyPr/>
        <a:lstStyle/>
        <a:p>
          <a:endParaRPr lang="fr-FR"/>
        </a:p>
      </dgm:t>
    </dgm:pt>
    <dgm:pt modelId="{460BF065-18EA-4ED7-BBCF-0FD659F9D7B5}" type="pres">
      <dgm:prSet presAssocID="{64299407-AD0D-4C96-BA8B-6140A87ECB35}" presName="hierRoot2" presStyleCnt="0">
        <dgm:presLayoutVars>
          <dgm:hierBranch val="init"/>
        </dgm:presLayoutVars>
      </dgm:prSet>
      <dgm:spPr/>
    </dgm:pt>
    <dgm:pt modelId="{F2DA936D-7CDC-4CF1-9163-9181CE2DD1DD}" type="pres">
      <dgm:prSet presAssocID="{64299407-AD0D-4C96-BA8B-6140A87ECB35}" presName="rootComposite2" presStyleCnt="0"/>
      <dgm:spPr/>
    </dgm:pt>
    <dgm:pt modelId="{72CAB44B-12FA-4475-9384-BBBCF7B7BFD3}" type="pres">
      <dgm:prSet presAssocID="{64299407-AD0D-4C96-BA8B-6140A87ECB35}" presName="rootText2" presStyleLbl="alignAcc1" presStyleIdx="0" presStyleCnt="0" custLinFactX="80231" custLinFactNeighborX="100000" custLinFactNeighborY="3649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5DF49C2-F4AE-4F1D-82D2-E5AE0E387DD7}" type="pres">
      <dgm:prSet presAssocID="{64299407-AD0D-4C96-BA8B-6140A87ECB35}" presName="topArc2" presStyleLbl="parChTrans1D1" presStyleIdx="12" presStyleCnt="22"/>
      <dgm:spPr/>
    </dgm:pt>
    <dgm:pt modelId="{124632DF-C7C4-4773-835F-AD0F6E0D7181}" type="pres">
      <dgm:prSet presAssocID="{64299407-AD0D-4C96-BA8B-6140A87ECB35}" presName="bottomArc2" presStyleLbl="parChTrans1D1" presStyleIdx="13" presStyleCnt="22"/>
      <dgm:spPr/>
    </dgm:pt>
    <dgm:pt modelId="{09316E92-FB35-4EF2-A85F-1BB7AA06E12A}" type="pres">
      <dgm:prSet presAssocID="{64299407-AD0D-4C96-BA8B-6140A87ECB35}" presName="topConnNode2" presStyleLbl="node2" presStyleIdx="0" presStyleCnt="0"/>
      <dgm:spPr/>
      <dgm:t>
        <a:bodyPr/>
        <a:lstStyle/>
        <a:p>
          <a:endParaRPr lang="fr-FR"/>
        </a:p>
      </dgm:t>
    </dgm:pt>
    <dgm:pt modelId="{3100B83E-4CD7-4027-8AA8-D677EF5AB704}" type="pres">
      <dgm:prSet presAssocID="{64299407-AD0D-4C96-BA8B-6140A87ECB35}" presName="hierChild4" presStyleCnt="0"/>
      <dgm:spPr/>
    </dgm:pt>
    <dgm:pt modelId="{38BFBC13-2369-48AB-B7E0-845555BE6AF2}" type="pres">
      <dgm:prSet presAssocID="{64299407-AD0D-4C96-BA8B-6140A87ECB35}" presName="hierChild5" presStyleCnt="0"/>
      <dgm:spPr/>
    </dgm:pt>
    <dgm:pt modelId="{28E03671-FD95-42C4-8C2B-17B636C06575}" type="pres">
      <dgm:prSet presAssocID="{5F7F43AF-3EF6-495D-B165-4F9813497FF7}" presName="Name28" presStyleLbl="parChTrans1D2" presStyleIdx="3" presStyleCnt="4"/>
      <dgm:spPr/>
      <dgm:t>
        <a:bodyPr/>
        <a:lstStyle/>
        <a:p>
          <a:endParaRPr lang="fr-FR"/>
        </a:p>
      </dgm:t>
    </dgm:pt>
    <dgm:pt modelId="{24DD961F-26D0-4106-B6BF-BAD79F5C7961}" type="pres">
      <dgm:prSet presAssocID="{6DFEA597-46BE-4D26-B0B2-BC646437E1F8}" presName="hierRoot2" presStyleCnt="0">
        <dgm:presLayoutVars>
          <dgm:hierBranch val="init"/>
        </dgm:presLayoutVars>
      </dgm:prSet>
      <dgm:spPr/>
    </dgm:pt>
    <dgm:pt modelId="{F701041A-8A5B-45E0-9FA2-B7782EF88879}" type="pres">
      <dgm:prSet presAssocID="{6DFEA597-46BE-4D26-B0B2-BC646437E1F8}" presName="rootComposite2" presStyleCnt="0"/>
      <dgm:spPr/>
    </dgm:pt>
    <dgm:pt modelId="{70FBAD81-537E-4C07-BEC6-46703AB3F756}" type="pres">
      <dgm:prSet presAssocID="{6DFEA597-46BE-4D26-B0B2-BC646437E1F8}" presName="rootText2" presStyleLbl="alignAcc1" presStyleIdx="0" presStyleCnt="0" custLinFactX="-70364" custLinFactNeighborX="-100000" custLinFactNeighborY="7600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BE2D3D0-4408-4791-9067-246CD2DED600}" type="pres">
      <dgm:prSet presAssocID="{6DFEA597-46BE-4D26-B0B2-BC646437E1F8}" presName="topArc2" presStyleLbl="parChTrans1D1" presStyleIdx="14" presStyleCnt="22"/>
      <dgm:spPr/>
    </dgm:pt>
    <dgm:pt modelId="{4BA49574-FF76-4401-8045-EDA88781F019}" type="pres">
      <dgm:prSet presAssocID="{6DFEA597-46BE-4D26-B0B2-BC646437E1F8}" presName="bottomArc2" presStyleLbl="parChTrans1D1" presStyleIdx="15" presStyleCnt="22"/>
      <dgm:spPr/>
    </dgm:pt>
    <dgm:pt modelId="{8A1AE456-94FF-4617-B3C5-BDA51D5B8541}" type="pres">
      <dgm:prSet presAssocID="{6DFEA597-46BE-4D26-B0B2-BC646437E1F8}" presName="topConnNode2" presStyleLbl="node2" presStyleIdx="0" presStyleCnt="0"/>
      <dgm:spPr/>
      <dgm:t>
        <a:bodyPr/>
        <a:lstStyle/>
        <a:p>
          <a:endParaRPr lang="fr-FR"/>
        </a:p>
      </dgm:t>
    </dgm:pt>
    <dgm:pt modelId="{39CC22E2-E072-476B-9514-D5E113B6E1D1}" type="pres">
      <dgm:prSet presAssocID="{6DFEA597-46BE-4D26-B0B2-BC646437E1F8}" presName="hierChild4" presStyleCnt="0"/>
      <dgm:spPr/>
    </dgm:pt>
    <dgm:pt modelId="{5E750D1B-5B15-44E2-A086-E4E02D541E08}" type="pres">
      <dgm:prSet presAssocID="{11E46915-E709-4723-8AD1-3CD016BFBE16}" presName="Name28" presStyleLbl="parChTrans1D3" presStyleIdx="3" presStyleCnt="6"/>
      <dgm:spPr/>
      <dgm:t>
        <a:bodyPr/>
        <a:lstStyle/>
        <a:p>
          <a:endParaRPr lang="fr-FR"/>
        </a:p>
      </dgm:t>
    </dgm:pt>
    <dgm:pt modelId="{205DE1EE-521E-40B2-AB34-483C8339F0DA}" type="pres">
      <dgm:prSet presAssocID="{05BC32A8-1287-40EA-9A5B-7F9160DCBFB0}" presName="hierRoot2" presStyleCnt="0">
        <dgm:presLayoutVars>
          <dgm:hierBranch val="init"/>
        </dgm:presLayoutVars>
      </dgm:prSet>
      <dgm:spPr/>
    </dgm:pt>
    <dgm:pt modelId="{5C3688B9-D67B-42F3-8B02-56DD2B247DEC}" type="pres">
      <dgm:prSet presAssocID="{05BC32A8-1287-40EA-9A5B-7F9160DCBFB0}" presName="rootComposite2" presStyleCnt="0"/>
      <dgm:spPr/>
    </dgm:pt>
    <dgm:pt modelId="{F7457584-CAA7-449E-8C86-2A5B67537C0D}" type="pres">
      <dgm:prSet presAssocID="{05BC32A8-1287-40EA-9A5B-7F9160DCBFB0}" presName="rootText2" presStyleLbl="alignAcc1" presStyleIdx="0" presStyleCnt="0" custScaleY="94324" custLinFactX="-78569" custLinFactNeighborX="-100000" custLinFactNeighborY="4316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ABDF8C0-DE5F-448B-897F-D1E92BAC7614}" type="pres">
      <dgm:prSet presAssocID="{05BC32A8-1287-40EA-9A5B-7F9160DCBFB0}" presName="topArc2" presStyleLbl="parChTrans1D1" presStyleIdx="16" presStyleCnt="22"/>
      <dgm:spPr/>
    </dgm:pt>
    <dgm:pt modelId="{70BEC9F1-C025-4F84-96F8-00E4DEEBE6BE}" type="pres">
      <dgm:prSet presAssocID="{05BC32A8-1287-40EA-9A5B-7F9160DCBFB0}" presName="bottomArc2" presStyleLbl="parChTrans1D1" presStyleIdx="17" presStyleCnt="22"/>
      <dgm:spPr/>
      <dgm:t>
        <a:bodyPr/>
        <a:lstStyle/>
        <a:p>
          <a:endParaRPr lang="fr-FR"/>
        </a:p>
      </dgm:t>
    </dgm:pt>
    <dgm:pt modelId="{43D0EC9D-B449-407E-ABD6-E0654856B402}" type="pres">
      <dgm:prSet presAssocID="{05BC32A8-1287-40EA-9A5B-7F9160DCBFB0}" presName="topConnNode2" presStyleLbl="node3" presStyleIdx="0" presStyleCnt="0"/>
      <dgm:spPr/>
      <dgm:t>
        <a:bodyPr/>
        <a:lstStyle/>
        <a:p>
          <a:endParaRPr lang="fr-FR"/>
        </a:p>
      </dgm:t>
    </dgm:pt>
    <dgm:pt modelId="{FF28176A-60D9-4A69-8C7D-867CFA358687}" type="pres">
      <dgm:prSet presAssocID="{05BC32A8-1287-40EA-9A5B-7F9160DCBFB0}" presName="hierChild4" presStyleCnt="0"/>
      <dgm:spPr/>
    </dgm:pt>
    <dgm:pt modelId="{6728DCE6-3854-4F35-9B3B-B85E2C79134D}" type="pres">
      <dgm:prSet presAssocID="{05BC32A8-1287-40EA-9A5B-7F9160DCBFB0}" presName="hierChild5" presStyleCnt="0"/>
      <dgm:spPr/>
    </dgm:pt>
    <dgm:pt modelId="{D77A3B73-B2CD-4DC4-B0E1-7D8B0BC0745A}" type="pres">
      <dgm:prSet presAssocID="{6054F536-8379-4910-92DF-6EA2EFAC697E}" presName="Name28" presStyleLbl="parChTrans1D3" presStyleIdx="4" presStyleCnt="6"/>
      <dgm:spPr/>
      <dgm:t>
        <a:bodyPr/>
        <a:lstStyle/>
        <a:p>
          <a:endParaRPr lang="fr-FR"/>
        </a:p>
      </dgm:t>
    </dgm:pt>
    <dgm:pt modelId="{B0A8C68B-AD2C-4CAF-ABAC-3BBC7B657967}" type="pres">
      <dgm:prSet presAssocID="{D37B9408-618C-47FC-9445-331C15F47DCE}" presName="hierRoot2" presStyleCnt="0">
        <dgm:presLayoutVars>
          <dgm:hierBranch val="init"/>
        </dgm:presLayoutVars>
      </dgm:prSet>
      <dgm:spPr/>
    </dgm:pt>
    <dgm:pt modelId="{1577F08A-21E8-4FDD-A2C8-CE500F11BC08}" type="pres">
      <dgm:prSet presAssocID="{D37B9408-618C-47FC-9445-331C15F47DCE}" presName="rootComposite2" presStyleCnt="0"/>
      <dgm:spPr/>
    </dgm:pt>
    <dgm:pt modelId="{28470798-C058-41C7-8879-BB751014CC2D}" type="pres">
      <dgm:prSet presAssocID="{D37B9408-618C-47FC-9445-331C15F47DCE}" presName="rootText2" presStyleLbl="alignAcc1" presStyleIdx="0" presStyleCnt="0" custLinFactX="-77820" custLinFactNeighborX="-100000" custLinFactNeighborY="237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24E2E0D-FE41-4E98-8DBD-05FD6F0B69FA}" type="pres">
      <dgm:prSet presAssocID="{D37B9408-618C-47FC-9445-331C15F47DCE}" presName="topArc2" presStyleLbl="parChTrans1D1" presStyleIdx="18" presStyleCnt="22"/>
      <dgm:spPr/>
    </dgm:pt>
    <dgm:pt modelId="{D2797192-441E-4061-88C9-92C43E5E1529}" type="pres">
      <dgm:prSet presAssocID="{D37B9408-618C-47FC-9445-331C15F47DCE}" presName="bottomArc2" presStyleLbl="parChTrans1D1" presStyleIdx="19" presStyleCnt="22"/>
      <dgm:spPr/>
    </dgm:pt>
    <dgm:pt modelId="{6E414124-E9F2-4412-87DA-2955834B3ABE}" type="pres">
      <dgm:prSet presAssocID="{D37B9408-618C-47FC-9445-331C15F47DCE}" presName="topConnNode2" presStyleLbl="node3" presStyleIdx="0" presStyleCnt="0"/>
      <dgm:spPr/>
      <dgm:t>
        <a:bodyPr/>
        <a:lstStyle/>
        <a:p>
          <a:endParaRPr lang="fr-FR"/>
        </a:p>
      </dgm:t>
    </dgm:pt>
    <dgm:pt modelId="{EA8AC911-DDE5-4325-B85C-C62D9CC4A1CF}" type="pres">
      <dgm:prSet presAssocID="{D37B9408-618C-47FC-9445-331C15F47DCE}" presName="hierChild4" presStyleCnt="0"/>
      <dgm:spPr/>
    </dgm:pt>
    <dgm:pt modelId="{D461638A-9656-4D3E-982F-24E46843AA3E}" type="pres">
      <dgm:prSet presAssocID="{D37B9408-618C-47FC-9445-331C15F47DCE}" presName="hierChild5" presStyleCnt="0"/>
      <dgm:spPr/>
    </dgm:pt>
    <dgm:pt modelId="{D36F78E6-4C25-4A61-8051-07F2132FF0C5}" type="pres">
      <dgm:prSet presAssocID="{64D9543B-2D14-4A1F-8B61-5F573C53A30D}" presName="Name28" presStyleLbl="parChTrans1D3" presStyleIdx="5" presStyleCnt="6"/>
      <dgm:spPr/>
      <dgm:t>
        <a:bodyPr/>
        <a:lstStyle/>
        <a:p>
          <a:endParaRPr lang="fr-FR"/>
        </a:p>
      </dgm:t>
    </dgm:pt>
    <dgm:pt modelId="{6D4BB5EC-01AF-4E67-B34F-BA93DD9A3DDC}" type="pres">
      <dgm:prSet presAssocID="{00A5B665-B128-4F82-931B-5FE462CDAD26}" presName="hierRoot2" presStyleCnt="0">
        <dgm:presLayoutVars>
          <dgm:hierBranch val="init"/>
        </dgm:presLayoutVars>
      </dgm:prSet>
      <dgm:spPr/>
    </dgm:pt>
    <dgm:pt modelId="{3E2D0595-EA03-4743-BCEB-C351F4759059}" type="pres">
      <dgm:prSet presAssocID="{00A5B665-B128-4F82-931B-5FE462CDAD26}" presName="rootComposite2" presStyleCnt="0"/>
      <dgm:spPr/>
    </dgm:pt>
    <dgm:pt modelId="{ED4FDF4D-3CA5-4A1A-BF8E-3EDD9647E869}" type="pres">
      <dgm:prSet presAssocID="{00A5B665-B128-4F82-931B-5FE462CDAD26}" presName="rootText2" presStyleLbl="alignAcc1" presStyleIdx="0" presStyleCnt="0" custLinFactX="-75972" custLinFactNeighborX="-100000" custLinFactNeighborY="-2091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3DD1D5A-BA55-4CC7-97EE-D1E71C484058}" type="pres">
      <dgm:prSet presAssocID="{00A5B665-B128-4F82-931B-5FE462CDAD26}" presName="topArc2" presStyleLbl="parChTrans1D1" presStyleIdx="20" presStyleCnt="22"/>
      <dgm:spPr/>
    </dgm:pt>
    <dgm:pt modelId="{048C76CE-DED3-489E-B01C-9A4A6A220FFC}" type="pres">
      <dgm:prSet presAssocID="{00A5B665-B128-4F82-931B-5FE462CDAD26}" presName="bottomArc2" presStyleLbl="parChTrans1D1" presStyleIdx="21" presStyleCnt="22"/>
      <dgm:spPr/>
    </dgm:pt>
    <dgm:pt modelId="{12F5FDC0-E5D6-4B17-92BE-28C6882912D7}" type="pres">
      <dgm:prSet presAssocID="{00A5B665-B128-4F82-931B-5FE462CDAD26}" presName="topConnNode2" presStyleLbl="node3" presStyleIdx="0" presStyleCnt="0"/>
      <dgm:spPr/>
      <dgm:t>
        <a:bodyPr/>
        <a:lstStyle/>
        <a:p>
          <a:endParaRPr lang="fr-FR"/>
        </a:p>
      </dgm:t>
    </dgm:pt>
    <dgm:pt modelId="{BC5E70AC-DB78-4FFA-A729-CA1F02309B60}" type="pres">
      <dgm:prSet presAssocID="{00A5B665-B128-4F82-931B-5FE462CDAD26}" presName="hierChild4" presStyleCnt="0"/>
      <dgm:spPr/>
    </dgm:pt>
    <dgm:pt modelId="{248D44B8-6285-446A-82C1-E103DDDBEFEE}" type="pres">
      <dgm:prSet presAssocID="{00A5B665-B128-4F82-931B-5FE462CDAD26}" presName="hierChild5" presStyleCnt="0"/>
      <dgm:spPr/>
    </dgm:pt>
    <dgm:pt modelId="{E65821F1-3589-462C-BF8A-6A2D4D832A77}" type="pres">
      <dgm:prSet presAssocID="{6DFEA597-46BE-4D26-B0B2-BC646437E1F8}" presName="hierChild5" presStyleCnt="0"/>
      <dgm:spPr/>
    </dgm:pt>
    <dgm:pt modelId="{7400BBF2-76A9-46F9-8B0A-BE0EFA061D06}" type="pres">
      <dgm:prSet presAssocID="{D8C14EF8-E440-4577-9F27-6462359808D4}" presName="hierChild3" presStyleCnt="0"/>
      <dgm:spPr/>
    </dgm:pt>
  </dgm:ptLst>
  <dgm:cxnLst>
    <dgm:cxn modelId="{D78A6EFE-6BA4-4926-BF52-0A0BF7BBC92F}" type="presOf" srcId="{5F7F43AF-3EF6-495D-B165-4F9813497FF7}" destId="{28E03671-FD95-42C4-8C2B-17B636C06575}" srcOrd="0" destOrd="0" presId="urn:microsoft.com/office/officeart/2008/layout/HalfCircleOrganizationChart"/>
    <dgm:cxn modelId="{F2D327F7-AD62-47F7-9C07-06E982CBB8EE}" type="presOf" srcId="{64299407-AD0D-4C96-BA8B-6140A87ECB35}" destId="{72CAB44B-12FA-4475-9384-BBBCF7B7BFD3}" srcOrd="0" destOrd="0" presId="urn:microsoft.com/office/officeart/2008/layout/HalfCircleOrganizationChart"/>
    <dgm:cxn modelId="{98003586-7895-49DA-A34A-F9B956A1E3BD}" type="presOf" srcId="{05BC32A8-1287-40EA-9A5B-7F9160DCBFB0}" destId="{43D0EC9D-B449-407E-ABD6-E0654856B402}" srcOrd="1" destOrd="0" presId="urn:microsoft.com/office/officeart/2008/layout/HalfCircleOrganizationChart"/>
    <dgm:cxn modelId="{24AA1D65-323E-4C6B-A313-C0778AF026FE}" type="presOf" srcId="{AF17E2FE-4E3B-4ABF-B47C-5C3C6ADDBC8F}" destId="{CCFF3D0D-39D6-4AD4-B00A-DC22D1D29F12}" srcOrd="0" destOrd="0" presId="urn:microsoft.com/office/officeart/2008/layout/HalfCircleOrganizationChart"/>
    <dgm:cxn modelId="{0E292089-1F0F-4084-B077-1EE13CB1A9A2}" type="presOf" srcId="{9D592AC7-8FDE-4FC1-B954-C9CC9216C722}" destId="{0A6B41B0-9143-4264-8AC1-5E3D9400593F}" srcOrd="1" destOrd="0" presId="urn:microsoft.com/office/officeart/2008/layout/HalfCircleOrganizationChart"/>
    <dgm:cxn modelId="{2FCDD4FE-5A24-46F6-83F5-629D159547EA}" type="presOf" srcId="{64D9543B-2D14-4A1F-8B61-5F573C53A30D}" destId="{D36F78E6-4C25-4A61-8051-07F2132FF0C5}" srcOrd="0" destOrd="0" presId="urn:microsoft.com/office/officeart/2008/layout/HalfCircleOrganizationChart"/>
    <dgm:cxn modelId="{5107EB9B-3997-47B6-BFFA-D2B44BE98FC0}" type="presOf" srcId="{00A5B665-B128-4F82-931B-5FE462CDAD26}" destId="{ED4FDF4D-3CA5-4A1A-BF8E-3EDD9647E869}" srcOrd="0" destOrd="0" presId="urn:microsoft.com/office/officeart/2008/layout/HalfCircleOrganizationChart"/>
    <dgm:cxn modelId="{B357FBEC-869E-4779-A4E1-E5B4D1A8CEF7}" type="presOf" srcId="{22C4A4CD-9886-48E6-A564-79B6CB821995}" destId="{4C9976D3-B911-425A-9400-B0A879EFA013}" srcOrd="1" destOrd="0" presId="urn:microsoft.com/office/officeart/2008/layout/HalfCircleOrganizationChart"/>
    <dgm:cxn modelId="{FAE3F481-3BDB-4FA2-89AC-93CAB8CC0DA9}" type="presOf" srcId="{192939FC-97E4-4469-BA49-5C82194F5D94}" destId="{5E41DE0C-686A-4171-9F66-0301F0F720BE}" srcOrd="0" destOrd="0" presId="urn:microsoft.com/office/officeart/2008/layout/HalfCircleOrganizationChart"/>
    <dgm:cxn modelId="{8A9EBE0E-5EA2-49FE-99C6-DA5FF819D849}" type="presOf" srcId="{6DFEA597-46BE-4D26-B0B2-BC646437E1F8}" destId="{70FBAD81-537E-4C07-BEC6-46703AB3F756}" srcOrd="0" destOrd="0" presId="urn:microsoft.com/office/officeart/2008/layout/HalfCircleOrganizationChart"/>
    <dgm:cxn modelId="{36115C8D-01C2-4152-8379-2A9DCBD8080E}" type="presOf" srcId="{D8C14EF8-E440-4577-9F27-6462359808D4}" destId="{4C81C476-D67C-44DD-AB68-830E899E07EC}" srcOrd="1" destOrd="0" presId="urn:microsoft.com/office/officeart/2008/layout/HalfCircleOrganizationChart"/>
    <dgm:cxn modelId="{17E4CF2B-D07C-4ACB-B431-6621716D4730}" type="presOf" srcId="{6EA1DCB3-0BA2-4CAD-B75E-340D3A04B539}" destId="{DA834915-ADE9-4752-BF53-24A4B07E76A1}" srcOrd="0" destOrd="0" presId="urn:microsoft.com/office/officeart/2008/layout/HalfCircleOrganizationChart"/>
    <dgm:cxn modelId="{F1E4FDAA-9B85-4D27-84CD-745303962EA3}" type="presOf" srcId="{9D592AC7-8FDE-4FC1-B954-C9CC9216C722}" destId="{286E1B22-8E78-4DA8-82E3-83A89B6F869B}" srcOrd="0" destOrd="0" presId="urn:microsoft.com/office/officeart/2008/layout/HalfCircleOrganizationChart"/>
    <dgm:cxn modelId="{9B4974A2-884E-4B3B-B3C9-618C8B77FCE7}" type="presOf" srcId="{6DFEA597-46BE-4D26-B0B2-BC646437E1F8}" destId="{8A1AE456-94FF-4617-B3C5-BDA51D5B8541}" srcOrd="1" destOrd="0" presId="urn:microsoft.com/office/officeart/2008/layout/HalfCircleOrganizationChart"/>
    <dgm:cxn modelId="{7F94229D-C53C-4F8E-9AB2-9B8F4459C71D}" type="presOf" srcId="{1E1F1361-BE05-4BC3-AAF6-ED7039A36F7A}" destId="{C0934680-9AD3-455E-91B7-3D84B2694F1C}" srcOrd="0" destOrd="0" presId="urn:microsoft.com/office/officeart/2008/layout/HalfCircleOrganizationChart"/>
    <dgm:cxn modelId="{6E2CB57F-0E0F-414B-B182-20F03550295C}" type="presOf" srcId="{C06A57BB-C609-4413-BBB2-1E0C9599F680}" destId="{DD19B0E9-B1DD-4A23-AEDD-6A3722671806}" srcOrd="0" destOrd="0" presId="urn:microsoft.com/office/officeart/2008/layout/HalfCircleOrganizationChart"/>
    <dgm:cxn modelId="{AD979AF4-0AF5-4E59-89EA-985E2E2A9407}" type="presOf" srcId="{00A5B665-B128-4F82-931B-5FE462CDAD26}" destId="{12F5FDC0-E5D6-4B17-92BE-28C6882912D7}" srcOrd="1" destOrd="0" presId="urn:microsoft.com/office/officeart/2008/layout/HalfCircleOrganizationChart"/>
    <dgm:cxn modelId="{534DB0E3-4500-4647-A110-460B81CD7649}" type="presOf" srcId="{AF17E2FE-4E3B-4ABF-B47C-5C3C6ADDBC8F}" destId="{657E5550-6C62-4DB3-86F1-BDA6B694A9E5}" srcOrd="1" destOrd="0" presId="urn:microsoft.com/office/officeart/2008/layout/HalfCircleOrganizationChart"/>
    <dgm:cxn modelId="{2D180629-85D4-4D14-9F9C-1E82B05BE834}" srcId="{6DFEA597-46BE-4D26-B0B2-BC646437E1F8}" destId="{00A5B665-B128-4F82-931B-5FE462CDAD26}" srcOrd="2" destOrd="0" parTransId="{64D9543B-2D14-4A1F-8B61-5F573C53A30D}" sibTransId="{5370A438-D935-4E0A-9116-7EC59B416691}"/>
    <dgm:cxn modelId="{05269FCC-BF83-4C9D-8B2E-13349C917D2F}" type="presOf" srcId="{EDCBDFF2-05E0-4536-A724-8FB423CFCA32}" destId="{C702E91D-2A0A-465B-A58B-906E15F36BE3}" srcOrd="0" destOrd="0" presId="urn:microsoft.com/office/officeart/2008/layout/HalfCircleOrganizationChart"/>
    <dgm:cxn modelId="{5822D4AA-2040-4FC3-9553-91088758CC8D}" srcId="{22C4A4CD-9886-48E6-A564-79B6CB821995}" destId="{FD37B3EA-2073-4B54-A6C5-CC148C378C3B}" srcOrd="0" destOrd="0" parTransId="{192939FC-97E4-4469-BA49-5C82194F5D94}" sibTransId="{C2304365-5212-489D-9730-02364F827F90}"/>
    <dgm:cxn modelId="{12940755-3D7E-462A-ABDD-E34FEF048C70}" type="presOf" srcId="{287224CC-FE80-438A-8BF1-73675A047C41}" destId="{906CE74B-A3D7-45C9-BA9D-36C5E572F18F}" srcOrd="0" destOrd="0" presId="urn:microsoft.com/office/officeart/2008/layout/HalfCircleOrganizationChart"/>
    <dgm:cxn modelId="{C1080F4E-F50B-49C4-83CF-15E3E489BA3A}" type="presOf" srcId="{22C4A4CD-9886-48E6-A564-79B6CB821995}" destId="{AD62262F-6D59-4174-A53A-81ACBC099E2C}" srcOrd="0" destOrd="0" presId="urn:microsoft.com/office/officeart/2008/layout/HalfCircleOrganizationChart"/>
    <dgm:cxn modelId="{9B7A09AD-FD4D-4048-824E-F8C43FBC260B}" srcId="{6DFEA597-46BE-4D26-B0B2-BC646437E1F8}" destId="{D37B9408-618C-47FC-9445-331C15F47DCE}" srcOrd="1" destOrd="0" parTransId="{6054F536-8379-4910-92DF-6EA2EFAC697E}" sibTransId="{63406B35-D880-4A4A-B0E2-138C87F47F91}"/>
    <dgm:cxn modelId="{B726AC94-CBFE-411F-AA17-AE45D9745185}" type="presOf" srcId="{11E46915-E709-4723-8AD1-3CD016BFBE16}" destId="{5E750D1B-5B15-44E2-A086-E4E02D541E08}" srcOrd="0" destOrd="0" presId="urn:microsoft.com/office/officeart/2008/layout/HalfCircleOrganizationChart"/>
    <dgm:cxn modelId="{47DA825B-4349-48D5-936A-53371D42C0A1}" type="presOf" srcId="{6054F536-8379-4910-92DF-6EA2EFAC697E}" destId="{D77A3B73-B2CD-4DC4-B0E1-7D8B0BC0745A}" srcOrd="0" destOrd="0" presId="urn:microsoft.com/office/officeart/2008/layout/HalfCircleOrganizationChart"/>
    <dgm:cxn modelId="{9776591B-3F28-4A81-A32E-5760267AF858}" srcId="{D8C14EF8-E440-4577-9F27-6462359808D4}" destId="{22C4A4CD-9886-48E6-A564-79B6CB821995}" srcOrd="0" destOrd="0" parTransId="{6EA1DCB3-0BA2-4CAD-B75E-340D3A04B539}" sibTransId="{B41DDDC1-4BAB-4315-9448-B6AD709D7C7B}"/>
    <dgm:cxn modelId="{68C1A01E-57EF-4B1B-8E55-725C9CD336CC}" srcId="{6DFEA597-46BE-4D26-B0B2-BC646437E1F8}" destId="{05BC32A8-1287-40EA-9A5B-7F9160DCBFB0}" srcOrd="0" destOrd="0" parTransId="{11E46915-E709-4723-8AD1-3CD016BFBE16}" sibTransId="{EB6DE9AF-6FF9-4C06-AD4B-404E9642A626}"/>
    <dgm:cxn modelId="{C6FE149C-BC69-425E-8349-558070BEF301}" type="presOf" srcId="{05BC32A8-1287-40EA-9A5B-7F9160DCBFB0}" destId="{F7457584-CAA7-449E-8C86-2A5B67537C0D}" srcOrd="0" destOrd="0" presId="urn:microsoft.com/office/officeart/2008/layout/HalfCircleOrganizationChart"/>
    <dgm:cxn modelId="{7B1EA255-4FAF-42CD-8B01-0E9FE38C2676}" type="presOf" srcId="{ED436AB2-D017-49C7-8427-0EB98CC54466}" destId="{A2B3038B-6211-4892-B889-27A6C1B3B10A}" srcOrd="0" destOrd="0" presId="urn:microsoft.com/office/officeart/2008/layout/HalfCircleOrganizationChart"/>
    <dgm:cxn modelId="{4E5ED90D-97F3-44D5-B2E0-5974B5C4CB59}" type="presOf" srcId="{FD37B3EA-2073-4B54-A6C5-CC148C378C3B}" destId="{C5C5CF91-640D-4784-9E47-AF12AA2C6A55}" srcOrd="0" destOrd="0" presId="urn:microsoft.com/office/officeart/2008/layout/HalfCircleOrganizationChart"/>
    <dgm:cxn modelId="{4A27D354-BC78-47CE-BF17-37F209456AAB}" srcId="{EDCBDFF2-05E0-4536-A724-8FB423CFCA32}" destId="{D8C14EF8-E440-4577-9F27-6462359808D4}" srcOrd="0" destOrd="0" parTransId="{AA5D6255-B1FC-4BFD-A6A7-C1B1AD8A1753}" sibTransId="{F4A5EA65-4EA6-4AF1-9FFF-9990D583FA06}"/>
    <dgm:cxn modelId="{4F7481F6-11AC-4327-B9F0-772C1FA60CA6}" type="presOf" srcId="{64299407-AD0D-4C96-BA8B-6140A87ECB35}" destId="{09316E92-FB35-4EF2-A85F-1BB7AA06E12A}" srcOrd="1" destOrd="0" presId="urn:microsoft.com/office/officeart/2008/layout/HalfCircleOrganizationChart"/>
    <dgm:cxn modelId="{1AF15E9B-11ED-4120-8AEF-F1B04081C4DB}" srcId="{D8C14EF8-E440-4577-9F27-6462359808D4}" destId="{64299407-AD0D-4C96-BA8B-6140A87ECB35}" srcOrd="2" destOrd="0" parTransId="{287224CC-FE80-438A-8BF1-73675A047C41}" sibTransId="{5683359A-EF6F-4693-9990-1A9ECC0EA2B7}"/>
    <dgm:cxn modelId="{F45A270E-85ED-44FF-8030-0AA9141DCCBC}" type="presOf" srcId="{BCFA5236-5DFF-4D65-A721-D555652185DE}" destId="{9F4E5FB9-E741-420C-B168-B54E578B4CEE}" srcOrd="0" destOrd="0" presId="urn:microsoft.com/office/officeart/2008/layout/HalfCircleOrganizationChart"/>
    <dgm:cxn modelId="{8C7B6193-E439-49B5-B376-F2B77192C645}" type="presOf" srcId="{D37B9408-618C-47FC-9445-331C15F47DCE}" destId="{6E414124-E9F2-4412-87DA-2955834B3ABE}" srcOrd="1" destOrd="0" presId="urn:microsoft.com/office/officeart/2008/layout/HalfCircleOrganizationChart"/>
    <dgm:cxn modelId="{A32E8DDB-A17F-4629-A955-E977CC5AA1F3}" type="presOf" srcId="{1E1F1361-BE05-4BC3-AAF6-ED7039A36F7A}" destId="{749CA4D8-07D2-4925-B8D1-C617D44AB973}" srcOrd="1" destOrd="0" presId="urn:microsoft.com/office/officeart/2008/layout/HalfCircleOrganizationChart"/>
    <dgm:cxn modelId="{6D70F116-9141-4471-802F-44D72644F0CE}" type="presOf" srcId="{D8C14EF8-E440-4577-9F27-6462359808D4}" destId="{907BFF05-39E9-4E8D-8606-03B356788377}" srcOrd="0" destOrd="0" presId="urn:microsoft.com/office/officeart/2008/layout/HalfCircleOrganizationChart"/>
    <dgm:cxn modelId="{C4EA5471-1A6C-4EC6-823E-F6FB19C3A255}" srcId="{22C4A4CD-9886-48E6-A564-79B6CB821995}" destId="{1E1F1361-BE05-4BC3-AAF6-ED7039A36F7A}" srcOrd="1" destOrd="0" parTransId="{BCFA5236-5DFF-4D65-A721-D555652185DE}" sibTransId="{9584712A-CA7C-4179-9455-87814E57E25D}"/>
    <dgm:cxn modelId="{9A2AB789-E955-40AD-BA6B-891194A78E8A}" srcId="{D8C14EF8-E440-4577-9F27-6462359808D4}" destId="{9D592AC7-8FDE-4FC1-B954-C9CC9216C722}" srcOrd="1" destOrd="0" parTransId="{ED436AB2-D017-49C7-8427-0EB98CC54466}" sibTransId="{56F04E26-52B9-4BC8-9982-E8EFFB85B9D7}"/>
    <dgm:cxn modelId="{32892612-1AC1-4E10-931E-A9BE8B3D1037}" type="presOf" srcId="{FD37B3EA-2073-4B54-A6C5-CC148C378C3B}" destId="{0FB8FA9B-EF1B-4A1C-958C-D78A7B893EE9}" srcOrd="1" destOrd="0" presId="urn:microsoft.com/office/officeart/2008/layout/HalfCircleOrganizationChart"/>
    <dgm:cxn modelId="{31C4365C-8E3A-497A-A07A-2FB0425B5E89}" type="presOf" srcId="{D37B9408-618C-47FC-9445-331C15F47DCE}" destId="{28470798-C058-41C7-8879-BB751014CC2D}" srcOrd="0" destOrd="0" presId="urn:microsoft.com/office/officeart/2008/layout/HalfCircleOrganizationChart"/>
    <dgm:cxn modelId="{608C89C5-D55E-4C05-85BE-D80C8C03DC0B}" srcId="{D8C14EF8-E440-4577-9F27-6462359808D4}" destId="{6DFEA597-46BE-4D26-B0B2-BC646437E1F8}" srcOrd="3" destOrd="0" parTransId="{5F7F43AF-3EF6-495D-B165-4F9813497FF7}" sibTransId="{01FC8F55-A761-4DC3-8E38-177D0A6250D6}"/>
    <dgm:cxn modelId="{08E7696F-C8C5-42F8-A56B-304CB38F3798}" srcId="{22C4A4CD-9886-48E6-A564-79B6CB821995}" destId="{AF17E2FE-4E3B-4ABF-B47C-5C3C6ADDBC8F}" srcOrd="2" destOrd="0" parTransId="{C06A57BB-C609-4413-BBB2-1E0C9599F680}" sibTransId="{6B9AE0F1-5AC4-438A-8956-7CBBF9DBA7AE}"/>
    <dgm:cxn modelId="{04F155EF-5111-4004-A473-C235D98A6871}" type="presParOf" srcId="{C702E91D-2A0A-465B-A58B-906E15F36BE3}" destId="{F9D05E17-1A3D-4CF0-B241-3BE55A0AD0C0}" srcOrd="0" destOrd="0" presId="urn:microsoft.com/office/officeart/2008/layout/HalfCircleOrganizationChart"/>
    <dgm:cxn modelId="{C2124DC0-16B7-4181-801C-6D334E412CD4}" type="presParOf" srcId="{F9D05E17-1A3D-4CF0-B241-3BE55A0AD0C0}" destId="{B49CB495-FCEA-482B-93C9-554EB37FC1A2}" srcOrd="0" destOrd="0" presId="urn:microsoft.com/office/officeart/2008/layout/HalfCircleOrganizationChart"/>
    <dgm:cxn modelId="{68C206E3-543D-4CE2-BBB9-95170ACCAFCA}" type="presParOf" srcId="{B49CB495-FCEA-482B-93C9-554EB37FC1A2}" destId="{907BFF05-39E9-4E8D-8606-03B356788377}" srcOrd="0" destOrd="0" presId="urn:microsoft.com/office/officeart/2008/layout/HalfCircleOrganizationChart"/>
    <dgm:cxn modelId="{47A1F68C-3496-4694-884F-CFE14E898914}" type="presParOf" srcId="{B49CB495-FCEA-482B-93C9-554EB37FC1A2}" destId="{659097AC-8F93-48DA-B3FA-51F5BFD33AA9}" srcOrd="1" destOrd="0" presId="urn:microsoft.com/office/officeart/2008/layout/HalfCircleOrganizationChart"/>
    <dgm:cxn modelId="{55FED237-6977-4599-9663-CF778D8E0819}" type="presParOf" srcId="{B49CB495-FCEA-482B-93C9-554EB37FC1A2}" destId="{A5494596-699F-46CC-9703-74268A272410}" srcOrd="2" destOrd="0" presId="urn:microsoft.com/office/officeart/2008/layout/HalfCircleOrganizationChart"/>
    <dgm:cxn modelId="{CB44307C-8395-4D33-A596-BAE9A00F88F2}" type="presParOf" srcId="{B49CB495-FCEA-482B-93C9-554EB37FC1A2}" destId="{4C81C476-D67C-44DD-AB68-830E899E07EC}" srcOrd="3" destOrd="0" presId="urn:microsoft.com/office/officeart/2008/layout/HalfCircleOrganizationChart"/>
    <dgm:cxn modelId="{318A9FA7-CCA0-4E81-9112-998B6530632B}" type="presParOf" srcId="{F9D05E17-1A3D-4CF0-B241-3BE55A0AD0C0}" destId="{26D27552-AFF5-4C12-8C92-5F350A632FB3}" srcOrd="1" destOrd="0" presId="urn:microsoft.com/office/officeart/2008/layout/HalfCircleOrganizationChart"/>
    <dgm:cxn modelId="{B7DEF804-3487-4062-8447-6AFA3DFB35B6}" type="presParOf" srcId="{26D27552-AFF5-4C12-8C92-5F350A632FB3}" destId="{DA834915-ADE9-4752-BF53-24A4B07E76A1}" srcOrd="0" destOrd="0" presId="urn:microsoft.com/office/officeart/2008/layout/HalfCircleOrganizationChart"/>
    <dgm:cxn modelId="{D7770259-6686-4E6C-A50D-D4D0B0054BA4}" type="presParOf" srcId="{26D27552-AFF5-4C12-8C92-5F350A632FB3}" destId="{82415EC0-EF28-4F11-B2ED-4A1D07A00642}" srcOrd="1" destOrd="0" presId="urn:microsoft.com/office/officeart/2008/layout/HalfCircleOrganizationChart"/>
    <dgm:cxn modelId="{77848C46-4296-445C-AE66-54300E701526}" type="presParOf" srcId="{82415EC0-EF28-4F11-B2ED-4A1D07A00642}" destId="{8FC3F2A0-9F63-4972-9DE6-7A60AB11F1F6}" srcOrd="0" destOrd="0" presId="urn:microsoft.com/office/officeart/2008/layout/HalfCircleOrganizationChart"/>
    <dgm:cxn modelId="{6C16D858-AA31-4B45-A750-00038225470B}" type="presParOf" srcId="{8FC3F2A0-9F63-4972-9DE6-7A60AB11F1F6}" destId="{AD62262F-6D59-4174-A53A-81ACBC099E2C}" srcOrd="0" destOrd="0" presId="urn:microsoft.com/office/officeart/2008/layout/HalfCircleOrganizationChart"/>
    <dgm:cxn modelId="{ED877EEB-A232-468E-91DA-DDDF54159DC0}" type="presParOf" srcId="{8FC3F2A0-9F63-4972-9DE6-7A60AB11F1F6}" destId="{5A54F233-EFBE-4652-A520-47FFCD6A6528}" srcOrd="1" destOrd="0" presId="urn:microsoft.com/office/officeart/2008/layout/HalfCircleOrganizationChart"/>
    <dgm:cxn modelId="{2C670406-4FB6-4326-AEDE-02778E64E4CA}" type="presParOf" srcId="{8FC3F2A0-9F63-4972-9DE6-7A60AB11F1F6}" destId="{F1DDE949-9CB4-480F-BA7A-7D035667AA54}" srcOrd="2" destOrd="0" presId="urn:microsoft.com/office/officeart/2008/layout/HalfCircleOrganizationChart"/>
    <dgm:cxn modelId="{92AE4DED-23BE-4AB8-903E-69BE79E50DF0}" type="presParOf" srcId="{8FC3F2A0-9F63-4972-9DE6-7A60AB11F1F6}" destId="{4C9976D3-B911-425A-9400-B0A879EFA013}" srcOrd="3" destOrd="0" presId="urn:microsoft.com/office/officeart/2008/layout/HalfCircleOrganizationChart"/>
    <dgm:cxn modelId="{8A2C7C68-5663-4FD4-A2D3-36106497487C}" type="presParOf" srcId="{82415EC0-EF28-4F11-B2ED-4A1D07A00642}" destId="{6FDE0461-375A-41D6-9EB0-15EA62639189}" srcOrd="1" destOrd="0" presId="urn:microsoft.com/office/officeart/2008/layout/HalfCircleOrganizationChart"/>
    <dgm:cxn modelId="{7429042F-6A94-4D0F-B622-F7CA5BD0BA40}" type="presParOf" srcId="{6FDE0461-375A-41D6-9EB0-15EA62639189}" destId="{5E41DE0C-686A-4171-9F66-0301F0F720BE}" srcOrd="0" destOrd="0" presId="urn:microsoft.com/office/officeart/2008/layout/HalfCircleOrganizationChart"/>
    <dgm:cxn modelId="{E25EB6AC-C199-4DD9-BEF3-01D828873E9E}" type="presParOf" srcId="{6FDE0461-375A-41D6-9EB0-15EA62639189}" destId="{64069621-A935-47F8-9593-B47316F8DA54}" srcOrd="1" destOrd="0" presId="urn:microsoft.com/office/officeart/2008/layout/HalfCircleOrganizationChart"/>
    <dgm:cxn modelId="{DE32C366-4EA2-4D5E-B524-CFE1DB7857C7}" type="presParOf" srcId="{64069621-A935-47F8-9593-B47316F8DA54}" destId="{54DAEFD6-18D6-4040-A138-2D7F52E8B9F9}" srcOrd="0" destOrd="0" presId="urn:microsoft.com/office/officeart/2008/layout/HalfCircleOrganizationChart"/>
    <dgm:cxn modelId="{FF6B1FED-BC47-4182-B050-232F9138D9BD}" type="presParOf" srcId="{54DAEFD6-18D6-4040-A138-2D7F52E8B9F9}" destId="{C5C5CF91-640D-4784-9E47-AF12AA2C6A55}" srcOrd="0" destOrd="0" presId="urn:microsoft.com/office/officeart/2008/layout/HalfCircleOrganizationChart"/>
    <dgm:cxn modelId="{3B4783D9-85D8-4FB6-9AEC-058CE315A99E}" type="presParOf" srcId="{54DAEFD6-18D6-4040-A138-2D7F52E8B9F9}" destId="{11F5EA01-3051-43D7-BF54-B7908923F9A4}" srcOrd="1" destOrd="0" presId="urn:microsoft.com/office/officeart/2008/layout/HalfCircleOrganizationChart"/>
    <dgm:cxn modelId="{3EA2D3D5-6AE3-4EDF-8A23-358DEFF7582D}" type="presParOf" srcId="{54DAEFD6-18D6-4040-A138-2D7F52E8B9F9}" destId="{E6C78EBB-B3C5-456B-A4EC-03920538EE7E}" srcOrd="2" destOrd="0" presId="urn:microsoft.com/office/officeart/2008/layout/HalfCircleOrganizationChart"/>
    <dgm:cxn modelId="{61499778-4A64-433A-93B4-AA2244D9D573}" type="presParOf" srcId="{54DAEFD6-18D6-4040-A138-2D7F52E8B9F9}" destId="{0FB8FA9B-EF1B-4A1C-958C-D78A7B893EE9}" srcOrd="3" destOrd="0" presId="urn:microsoft.com/office/officeart/2008/layout/HalfCircleOrganizationChart"/>
    <dgm:cxn modelId="{E402FF0F-DBD9-4419-88E1-E6AE8221831C}" type="presParOf" srcId="{64069621-A935-47F8-9593-B47316F8DA54}" destId="{89872491-3D55-4B73-944A-793195FA7ECB}" srcOrd="1" destOrd="0" presId="urn:microsoft.com/office/officeart/2008/layout/HalfCircleOrganizationChart"/>
    <dgm:cxn modelId="{1B2CB48F-41FE-4B65-BC13-F9F52276430E}" type="presParOf" srcId="{64069621-A935-47F8-9593-B47316F8DA54}" destId="{77D3F00B-9CA1-4F3C-B1AC-3DD06FA87B3E}" srcOrd="2" destOrd="0" presId="urn:microsoft.com/office/officeart/2008/layout/HalfCircleOrganizationChart"/>
    <dgm:cxn modelId="{C6972A01-B73D-4833-89B1-C425873C1487}" type="presParOf" srcId="{6FDE0461-375A-41D6-9EB0-15EA62639189}" destId="{9F4E5FB9-E741-420C-B168-B54E578B4CEE}" srcOrd="2" destOrd="0" presId="urn:microsoft.com/office/officeart/2008/layout/HalfCircleOrganizationChart"/>
    <dgm:cxn modelId="{CB46817E-C56C-4A6C-A332-2261CCE968F4}" type="presParOf" srcId="{6FDE0461-375A-41D6-9EB0-15EA62639189}" destId="{3A894A3E-56FA-4368-B3DC-40203C4650D0}" srcOrd="3" destOrd="0" presId="urn:microsoft.com/office/officeart/2008/layout/HalfCircleOrganizationChart"/>
    <dgm:cxn modelId="{B1DA57A1-DC0A-44D7-A24C-C935CB28D6EE}" type="presParOf" srcId="{3A894A3E-56FA-4368-B3DC-40203C4650D0}" destId="{5E502075-65C5-4F93-AFF6-E14A35B32DE5}" srcOrd="0" destOrd="0" presId="urn:microsoft.com/office/officeart/2008/layout/HalfCircleOrganizationChart"/>
    <dgm:cxn modelId="{810819D8-B119-4877-B490-B17A6CF682EB}" type="presParOf" srcId="{5E502075-65C5-4F93-AFF6-E14A35B32DE5}" destId="{C0934680-9AD3-455E-91B7-3D84B2694F1C}" srcOrd="0" destOrd="0" presId="urn:microsoft.com/office/officeart/2008/layout/HalfCircleOrganizationChart"/>
    <dgm:cxn modelId="{D17CE1A5-3FAF-40E2-B65A-D6BD06E40FA3}" type="presParOf" srcId="{5E502075-65C5-4F93-AFF6-E14A35B32DE5}" destId="{5D4D2AEC-8DED-48A2-B229-44D23261AFFE}" srcOrd="1" destOrd="0" presId="urn:microsoft.com/office/officeart/2008/layout/HalfCircleOrganizationChart"/>
    <dgm:cxn modelId="{02668404-F620-4953-914C-D741D9E26961}" type="presParOf" srcId="{5E502075-65C5-4F93-AFF6-E14A35B32DE5}" destId="{25695B0A-3323-4E68-B834-497E20E2A1B6}" srcOrd="2" destOrd="0" presId="urn:microsoft.com/office/officeart/2008/layout/HalfCircleOrganizationChart"/>
    <dgm:cxn modelId="{930B2F12-7FFD-45BF-8CB1-53E72B961052}" type="presParOf" srcId="{5E502075-65C5-4F93-AFF6-E14A35B32DE5}" destId="{749CA4D8-07D2-4925-B8D1-C617D44AB973}" srcOrd="3" destOrd="0" presId="urn:microsoft.com/office/officeart/2008/layout/HalfCircleOrganizationChart"/>
    <dgm:cxn modelId="{A5E14BB7-D695-49A7-BF44-A527F47E68CD}" type="presParOf" srcId="{3A894A3E-56FA-4368-B3DC-40203C4650D0}" destId="{913F114F-E1D8-493C-92E7-1149BEC9002B}" srcOrd="1" destOrd="0" presId="urn:microsoft.com/office/officeart/2008/layout/HalfCircleOrganizationChart"/>
    <dgm:cxn modelId="{1DD173C2-62EF-4627-A819-EACF0DBC691C}" type="presParOf" srcId="{3A894A3E-56FA-4368-B3DC-40203C4650D0}" destId="{75585646-4BC8-4C07-8DE8-783E1FCFF5EF}" srcOrd="2" destOrd="0" presId="urn:microsoft.com/office/officeart/2008/layout/HalfCircleOrganizationChart"/>
    <dgm:cxn modelId="{39B087F5-94C4-47A7-910D-66BC01CDBB05}" type="presParOf" srcId="{6FDE0461-375A-41D6-9EB0-15EA62639189}" destId="{DD19B0E9-B1DD-4A23-AEDD-6A3722671806}" srcOrd="4" destOrd="0" presId="urn:microsoft.com/office/officeart/2008/layout/HalfCircleOrganizationChart"/>
    <dgm:cxn modelId="{940395FF-47CB-4720-8CA3-1B5980596694}" type="presParOf" srcId="{6FDE0461-375A-41D6-9EB0-15EA62639189}" destId="{D30D8530-4FAE-4E99-888C-CFDCF8DA6617}" srcOrd="5" destOrd="0" presId="urn:microsoft.com/office/officeart/2008/layout/HalfCircleOrganizationChart"/>
    <dgm:cxn modelId="{2D48FD32-635F-4F6A-A852-2E45C77F2796}" type="presParOf" srcId="{D30D8530-4FAE-4E99-888C-CFDCF8DA6617}" destId="{B4211C35-CF8B-4103-BBE4-8AC4A2ED2DDF}" srcOrd="0" destOrd="0" presId="urn:microsoft.com/office/officeart/2008/layout/HalfCircleOrganizationChart"/>
    <dgm:cxn modelId="{A3752C85-1A28-4E7D-8737-47A1CD045D32}" type="presParOf" srcId="{B4211C35-CF8B-4103-BBE4-8AC4A2ED2DDF}" destId="{CCFF3D0D-39D6-4AD4-B00A-DC22D1D29F12}" srcOrd="0" destOrd="0" presId="urn:microsoft.com/office/officeart/2008/layout/HalfCircleOrganizationChart"/>
    <dgm:cxn modelId="{756DD9F2-A2A3-4DDD-A10C-FFC4F56067CA}" type="presParOf" srcId="{B4211C35-CF8B-4103-BBE4-8AC4A2ED2DDF}" destId="{01105CB6-34E7-4220-892E-EEB8BE44D0F8}" srcOrd="1" destOrd="0" presId="urn:microsoft.com/office/officeart/2008/layout/HalfCircleOrganizationChart"/>
    <dgm:cxn modelId="{39009265-F704-4E85-A6FD-DDA7600861D6}" type="presParOf" srcId="{B4211C35-CF8B-4103-BBE4-8AC4A2ED2DDF}" destId="{0708C327-BD5B-4C9B-9CAE-EB0BE575147B}" srcOrd="2" destOrd="0" presId="urn:microsoft.com/office/officeart/2008/layout/HalfCircleOrganizationChart"/>
    <dgm:cxn modelId="{5DFE14F8-500D-4C77-B690-D027203F346E}" type="presParOf" srcId="{B4211C35-CF8B-4103-BBE4-8AC4A2ED2DDF}" destId="{657E5550-6C62-4DB3-86F1-BDA6B694A9E5}" srcOrd="3" destOrd="0" presId="urn:microsoft.com/office/officeart/2008/layout/HalfCircleOrganizationChart"/>
    <dgm:cxn modelId="{8CA2E8E5-5284-400D-89F1-05E95993FE9D}" type="presParOf" srcId="{D30D8530-4FAE-4E99-888C-CFDCF8DA6617}" destId="{2E2BFDC7-B35A-47AB-B247-B70AE385F320}" srcOrd="1" destOrd="0" presId="urn:microsoft.com/office/officeart/2008/layout/HalfCircleOrganizationChart"/>
    <dgm:cxn modelId="{34BE9B57-2149-45B8-85AA-FB0A73D54369}" type="presParOf" srcId="{D30D8530-4FAE-4E99-888C-CFDCF8DA6617}" destId="{EAA349F6-FEA1-48F4-B811-4094DFB8D278}" srcOrd="2" destOrd="0" presId="urn:microsoft.com/office/officeart/2008/layout/HalfCircleOrganizationChart"/>
    <dgm:cxn modelId="{1965ED33-0984-43C6-93C9-94E232392BC0}" type="presParOf" srcId="{82415EC0-EF28-4F11-B2ED-4A1D07A00642}" destId="{6A7DD18D-FFD4-4523-B714-B2F11F11B93F}" srcOrd="2" destOrd="0" presId="urn:microsoft.com/office/officeart/2008/layout/HalfCircleOrganizationChart"/>
    <dgm:cxn modelId="{F08B997F-F1E1-4DA6-BDF8-F00EF9CC7BDA}" type="presParOf" srcId="{26D27552-AFF5-4C12-8C92-5F350A632FB3}" destId="{A2B3038B-6211-4892-B889-27A6C1B3B10A}" srcOrd="2" destOrd="0" presId="urn:microsoft.com/office/officeart/2008/layout/HalfCircleOrganizationChart"/>
    <dgm:cxn modelId="{093688EC-4216-4CDA-886C-2B0BDBFBAF9A}" type="presParOf" srcId="{26D27552-AFF5-4C12-8C92-5F350A632FB3}" destId="{EBBC012D-20BA-4327-8F89-6CDF87B55547}" srcOrd="3" destOrd="0" presId="urn:microsoft.com/office/officeart/2008/layout/HalfCircleOrganizationChart"/>
    <dgm:cxn modelId="{666C9B94-0DF0-45C1-AA0D-EA4E145A59FC}" type="presParOf" srcId="{EBBC012D-20BA-4327-8F89-6CDF87B55547}" destId="{A5653F18-B3EA-4DCE-9A3C-6BE1ECB6224B}" srcOrd="0" destOrd="0" presId="urn:microsoft.com/office/officeart/2008/layout/HalfCircleOrganizationChart"/>
    <dgm:cxn modelId="{907706E7-2169-4375-9FC0-611483A66F81}" type="presParOf" srcId="{A5653F18-B3EA-4DCE-9A3C-6BE1ECB6224B}" destId="{286E1B22-8E78-4DA8-82E3-83A89B6F869B}" srcOrd="0" destOrd="0" presId="urn:microsoft.com/office/officeart/2008/layout/HalfCircleOrganizationChart"/>
    <dgm:cxn modelId="{4D9FF6CE-863B-483C-A2ED-8B5666552BED}" type="presParOf" srcId="{A5653F18-B3EA-4DCE-9A3C-6BE1ECB6224B}" destId="{503F2591-DAE9-43D5-9BE2-2E881CE5412D}" srcOrd="1" destOrd="0" presId="urn:microsoft.com/office/officeart/2008/layout/HalfCircleOrganizationChart"/>
    <dgm:cxn modelId="{E2783253-175C-4995-835D-AE05BC189F7E}" type="presParOf" srcId="{A5653F18-B3EA-4DCE-9A3C-6BE1ECB6224B}" destId="{762DB390-75E1-4EF3-A8EC-09A0805F79FB}" srcOrd="2" destOrd="0" presId="urn:microsoft.com/office/officeart/2008/layout/HalfCircleOrganizationChart"/>
    <dgm:cxn modelId="{AF117B41-77BB-4AF5-8093-42F18E125E3E}" type="presParOf" srcId="{A5653F18-B3EA-4DCE-9A3C-6BE1ECB6224B}" destId="{0A6B41B0-9143-4264-8AC1-5E3D9400593F}" srcOrd="3" destOrd="0" presId="urn:microsoft.com/office/officeart/2008/layout/HalfCircleOrganizationChart"/>
    <dgm:cxn modelId="{540BF7EC-E7A9-4C80-8C5E-00DC2592E5C2}" type="presParOf" srcId="{EBBC012D-20BA-4327-8F89-6CDF87B55547}" destId="{8BFF4264-2DFE-4803-A3B2-4AFAE51F96C0}" srcOrd="1" destOrd="0" presId="urn:microsoft.com/office/officeart/2008/layout/HalfCircleOrganizationChart"/>
    <dgm:cxn modelId="{938C3A00-984A-4A9C-AF8F-FBE0A1460595}" type="presParOf" srcId="{EBBC012D-20BA-4327-8F89-6CDF87B55547}" destId="{063BC064-99B5-4B38-A051-6A27A727F63F}" srcOrd="2" destOrd="0" presId="urn:microsoft.com/office/officeart/2008/layout/HalfCircleOrganizationChart"/>
    <dgm:cxn modelId="{AEA0038B-0FBE-4BD5-8A56-17FCDC976C4A}" type="presParOf" srcId="{26D27552-AFF5-4C12-8C92-5F350A632FB3}" destId="{906CE74B-A3D7-45C9-BA9D-36C5E572F18F}" srcOrd="4" destOrd="0" presId="urn:microsoft.com/office/officeart/2008/layout/HalfCircleOrganizationChart"/>
    <dgm:cxn modelId="{BFB7A771-D6A9-439D-ABB0-DC71F40839D5}" type="presParOf" srcId="{26D27552-AFF5-4C12-8C92-5F350A632FB3}" destId="{460BF065-18EA-4ED7-BBCF-0FD659F9D7B5}" srcOrd="5" destOrd="0" presId="urn:microsoft.com/office/officeart/2008/layout/HalfCircleOrganizationChart"/>
    <dgm:cxn modelId="{04998BCC-42F4-448C-8D28-27BC410D5325}" type="presParOf" srcId="{460BF065-18EA-4ED7-BBCF-0FD659F9D7B5}" destId="{F2DA936D-7CDC-4CF1-9163-9181CE2DD1DD}" srcOrd="0" destOrd="0" presId="urn:microsoft.com/office/officeart/2008/layout/HalfCircleOrganizationChart"/>
    <dgm:cxn modelId="{028C407F-EAD0-4DD4-B8E1-54A3F42726E2}" type="presParOf" srcId="{F2DA936D-7CDC-4CF1-9163-9181CE2DD1DD}" destId="{72CAB44B-12FA-4475-9384-BBBCF7B7BFD3}" srcOrd="0" destOrd="0" presId="urn:microsoft.com/office/officeart/2008/layout/HalfCircleOrganizationChart"/>
    <dgm:cxn modelId="{287759E1-DD21-4C86-862A-A2F357B2C2E4}" type="presParOf" srcId="{F2DA936D-7CDC-4CF1-9163-9181CE2DD1DD}" destId="{15DF49C2-F4AE-4F1D-82D2-E5AE0E387DD7}" srcOrd="1" destOrd="0" presId="urn:microsoft.com/office/officeart/2008/layout/HalfCircleOrganizationChart"/>
    <dgm:cxn modelId="{483202B7-39FD-4449-94AD-B43452FABEB0}" type="presParOf" srcId="{F2DA936D-7CDC-4CF1-9163-9181CE2DD1DD}" destId="{124632DF-C7C4-4773-835F-AD0F6E0D7181}" srcOrd="2" destOrd="0" presId="urn:microsoft.com/office/officeart/2008/layout/HalfCircleOrganizationChart"/>
    <dgm:cxn modelId="{C8F651E7-6126-4662-9825-F69A285A8E43}" type="presParOf" srcId="{F2DA936D-7CDC-4CF1-9163-9181CE2DD1DD}" destId="{09316E92-FB35-4EF2-A85F-1BB7AA06E12A}" srcOrd="3" destOrd="0" presId="urn:microsoft.com/office/officeart/2008/layout/HalfCircleOrganizationChart"/>
    <dgm:cxn modelId="{8AFE9BA6-468E-4AAC-B2D0-4407FF06D03D}" type="presParOf" srcId="{460BF065-18EA-4ED7-BBCF-0FD659F9D7B5}" destId="{3100B83E-4CD7-4027-8AA8-D677EF5AB704}" srcOrd="1" destOrd="0" presId="urn:microsoft.com/office/officeart/2008/layout/HalfCircleOrganizationChart"/>
    <dgm:cxn modelId="{54D911F3-2449-484D-802E-12A0FC91D369}" type="presParOf" srcId="{460BF065-18EA-4ED7-BBCF-0FD659F9D7B5}" destId="{38BFBC13-2369-48AB-B7E0-845555BE6AF2}" srcOrd="2" destOrd="0" presId="urn:microsoft.com/office/officeart/2008/layout/HalfCircleOrganizationChart"/>
    <dgm:cxn modelId="{07151294-877A-470A-800E-AC2A09CB8B00}" type="presParOf" srcId="{26D27552-AFF5-4C12-8C92-5F350A632FB3}" destId="{28E03671-FD95-42C4-8C2B-17B636C06575}" srcOrd="6" destOrd="0" presId="urn:microsoft.com/office/officeart/2008/layout/HalfCircleOrganizationChart"/>
    <dgm:cxn modelId="{0A91EF98-01D8-4A86-83F6-BEB1EB8A9254}" type="presParOf" srcId="{26D27552-AFF5-4C12-8C92-5F350A632FB3}" destId="{24DD961F-26D0-4106-B6BF-BAD79F5C7961}" srcOrd="7" destOrd="0" presId="urn:microsoft.com/office/officeart/2008/layout/HalfCircleOrganizationChart"/>
    <dgm:cxn modelId="{76FBD0E2-F891-4479-ADCC-695B765B249F}" type="presParOf" srcId="{24DD961F-26D0-4106-B6BF-BAD79F5C7961}" destId="{F701041A-8A5B-45E0-9FA2-B7782EF88879}" srcOrd="0" destOrd="0" presId="urn:microsoft.com/office/officeart/2008/layout/HalfCircleOrganizationChart"/>
    <dgm:cxn modelId="{55E15B19-8C96-4AE9-A97C-042E1E16156D}" type="presParOf" srcId="{F701041A-8A5B-45E0-9FA2-B7782EF88879}" destId="{70FBAD81-537E-4C07-BEC6-46703AB3F756}" srcOrd="0" destOrd="0" presId="urn:microsoft.com/office/officeart/2008/layout/HalfCircleOrganizationChart"/>
    <dgm:cxn modelId="{5162E586-07E2-4AF6-BC59-863587E87E7D}" type="presParOf" srcId="{F701041A-8A5B-45E0-9FA2-B7782EF88879}" destId="{9BE2D3D0-4408-4791-9067-246CD2DED600}" srcOrd="1" destOrd="0" presId="urn:microsoft.com/office/officeart/2008/layout/HalfCircleOrganizationChart"/>
    <dgm:cxn modelId="{5125751C-290D-4573-A0A3-32EF9F2286E9}" type="presParOf" srcId="{F701041A-8A5B-45E0-9FA2-B7782EF88879}" destId="{4BA49574-FF76-4401-8045-EDA88781F019}" srcOrd="2" destOrd="0" presId="urn:microsoft.com/office/officeart/2008/layout/HalfCircleOrganizationChart"/>
    <dgm:cxn modelId="{1E5FC9CD-C3CC-44D2-B59E-958655246928}" type="presParOf" srcId="{F701041A-8A5B-45E0-9FA2-B7782EF88879}" destId="{8A1AE456-94FF-4617-B3C5-BDA51D5B8541}" srcOrd="3" destOrd="0" presId="urn:microsoft.com/office/officeart/2008/layout/HalfCircleOrganizationChart"/>
    <dgm:cxn modelId="{5C94B34D-1D5B-4CFB-8FB3-CA8C6AB15D67}" type="presParOf" srcId="{24DD961F-26D0-4106-B6BF-BAD79F5C7961}" destId="{39CC22E2-E072-476B-9514-D5E113B6E1D1}" srcOrd="1" destOrd="0" presId="urn:microsoft.com/office/officeart/2008/layout/HalfCircleOrganizationChart"/>
    <dgm:cxn modelId="{9B5FC99F-EF8A-48FD-8CE9-5823992E0B6D}" type="presParOf" srcId="{39CC22E2-E072-476B-9514-D5E113B6E1D1}" destId="{5E750D1B-5B15-44E2-A086-E4E02D541E08}" srcOrd="0" destOrd="0" presId="urn:microsoft.com/office/officeart/2008/layout/HalfCircleOrganizationChart"/>
    <dgm:cxn modelId="{F86C2711-27A2-4550-BFEE-B666A81E9FED}" type="presParOf" srcId="{39CC22E2-E072-476B-9514-D5E113B6E1D1}" destId="{205DE1EE-521E-40B2-AB34-483C8339F0DA}" srcOrd="1" destOrd="0" presId="urn:microsoft.com/office/officeart/2008/layout/HalfCircleOrganizationChart"/>
    <dgm:cxn modelId="{7E268B03-E4E8-4213-BDCE-E11583DB626F}" type="presParOf" srcId="{205DE1EE-521E-40B2-AB34-483C8339F0DA}" destId="{5C3688B9-D67B-42F3-8B02-56DD2B247DEC}" srcOrd="0" destOrd="0" presId="urn:microsoft.com/office/officeart/2008/layout/HalfCircleOrganizationChart"/>
    <dgm:cxn modelId="{457A372D-CC6C-455B-8182-537A695A83CB}" type="presParOf" srcId="{5C3688B9-D67B-42F3-8B02-56DD2B247DEC}" destId="{F7457584-CAA7-449E-8C86-2A5B67537C0D}" srcOrd="0" destOrd="0" presId="urn:microsoft.com/office/officeart/2008/layout/HalfCircleOrganizationChart"/>
    <dgm:cxn modelId="{471E676C-F835-4DFE-8DE2-59B6B8730381}" type="presParOf" srcId="{5C3688B9-D67B-42F3-8B02-56DD2B247DEC}" destId="{EABDF8C0-DE5F-448B-897F-D1E92BAC7614}" srcOrd="1" destOrd="0" presId="urn:microsoft.com/office/officeart/2008/layout/HalfCircleOrganizationChart"/>
    <dgm:cxn modelId="{22238A7D-7918-4766-8E26-3A8093149023}" type="presParOf" srcId="{5C3688B9-D67B-42F3-8B02-56DD2B247DEC}" destId="{70BEC9F1-C025-4F84-96F8-00E4DEEBE6BE}" srcOrd="2" destOrd="0" presId="urn:microsoft.com/office/officeart/2008/layout/HalfCircleOrganizationChart"/>
    <dgm:cxn modelId="{1A80E603-A83F-4BE8-ADD6-4FBCE0F9284E}" type="presParOf" srcId="{5C3688B9-D67B-42F3-8B02-56DD2B247DEC}" destId="{43D0EC9D-B449-407E-ABD6-E0654856B402}" srcOrd="3" destOrd="0" presId="urn:microsoft.com/office/officeart/2008/layout/HalfCircleOrganizationChart"/>
    <dgm:cxn modelId="{EF087C0F-1727-446B-95F3-B182016BE999}" type="presParOf" srcId="{205DE1EE-521E-40B2-AB34-483C8339F0DA}" destId="{FF28176A-60D9-4A69-8C7D-867CFA358687}" srcOrd="1" destOrd="0" presId="urn:microsoft.com/office/officeart/2008/layout/HalfCircleOrganizationChart"/>
    <dgm:cxn modelId="{788670B0-4DD3-4511-A8C1-41C94BA03DB1}" type="presParOf" srcId="{205DE1EE-521E-40B2-AB34-483C8339F0DA}" destId="{6728DCE6-3854-4F35-9B3B-B85E2C79134D}" srcOrd="2" destOrd="0" presId="urn:microsoft.com/office/officeart/2008/layout/HalfCircleOrganizationChart"/>
    <dgm:cxn modelId="{5702662B-9F0D-424F-A564-EA6FF9E162F5}" type="presParOf" srcId="{39CC22E2-E072-476B-9514-D5E113B6E1D1}" destId="{D77A3B73-B2CD-4DC4-B0E1-7D8B0BC0745A}" srcOrd="2" destOrd="0" presId="urn:microsoft.com/office/officeart/2008/layout/HalfCircleOrganizationChart"/>
    <dgm:cxn modelId="{22540290-25DF-4384-8B1A-AA908796FD21}" type="presParOf" srcId="{39CC22E2-E072-476B-9514-D5E113B6E1D1}" destId="{B0A8C68B-AD2C-4CAF-ABAC-3BBC7B657967}" srcOrd="3" destOrd="0" presId="urn:microsoft.com/office/officeart/2008/layout/HalfCircleOrganizationChart"/>
    <dgm:cxn modelId="{9C525B55-BA94-48F0-9B08-9104E26FB7AB}" type="presParOf" srcId="{B0A8C68B-AD2C-4CAF-ABAC-3BBC7B657967}" destId="{1577F08A-21E8-4FDD-A2C8-CE500F11BC08}" srcOrd="0" destOrd="0" presId="urn:microsoft.com/office/officeart/2008/layout/HalfCircleOrganizationChart"/>
    <dgm:cxn modelId="{57928920-90A8-4DA2-B7C3-86367B53DB45}" type="presParOf" srcId="{1577F08A-21E8-4FDD-A2C8-CE500F11BC08}" destId="{28470798-C058-41C7-8879-BB751014CC2D}" srcOrd="0" destOrd="0" presId="urn:microsoft.com/office/officeart/2008/layout/HalfCircleOrganizationChart"/>
    <dgm:cxn modelId="{4EE7FBF2-E0B3-44BD-B01E-7BF503DD0FFE}" type="presParOf" srcId="{1577F08A-21E8-4FDD-A2C8-CE500F11BC08}" destId="{824E2E0D-FE41-4E98-8DBD-05FD6F0B69FA}" srcOrd="1" destOrd="0" presId="urn:microsoft.com/office/officeart/2008/layout/HalfCircleOrganizationChart"/>
    <dgm:cxn modelId="{23A02D12-3A20-4653-A1D0-D4EE4B2112D9}" type="presParOf" srcId="{1577F08A-21E8-4FDD-A2C8-CE500F11BC08}" destId="{D2797192-441E-4061-88C9-92C43E5E1529}" srcOrd="2" destOrd="0" presId="urn:microsoft.com/office/officeart/2008/layout/HalfCircleOrganizationChart"/>
    <dgm:cxn modelId="{A3623D8E-B7F4-4BB6-B781-20B8E4FC642D}" type="presParOf" srcId="{1577F08A-21E8-4FDD-A2C8-CE500F11BC08}" destId="{6E414124-E9F2-4412-87DA-2955834B3ABE}" srcOrd="3" destOrd="0" presId="urn:microsoft.com/office/officeart/2008/layout/HalfCircleOrganizationChart"/>
    <dgm:cxn modelId="{2A139DCD-8625-498B-ACE6-32476AEF32DC}" type="presParOf" srcId="{B0A8C68B-AD2C-4CAF-ABAC-3BBC7B657967}" destId="{EA8AC911-DDE5-4325-B85C-C62D9CC4A1CF}" srcOrd="1" destOrd="0" presId="urn:microsoft.com/office/officeart/2008/layout/HalfCircleOrganizationChart"/>
    <dgm:cxn modelId="{DF972145-EF36-4B6C-898E-D231306DF903}" type="presParOf" srcId="{B0A8C68B-AD2C-4CAF-ABAC-3BBC7B657967}" destId="{D461638A-9656-4D3E-982F-24E46843AA3E}" srcOrd="2" destOrd="0" presId="urn:microsoft.com/office/officeart/2008/layout/HalfCircleOrganizationChart"/>
    <dgm:cxn modelId="{D6E0E0B5-87DC-422B-98DB-BFB4FB5888DD}" type="presParOf" srcId="{39CC22E2-E072-476B-9514-D5E113B6E1D1}" destId="{D36F78E6-4C25-4A61-8051-07F2132FF0C5}" srcOrd="4" destOrd="0" presId="urn:microsoft.com/office/officeart/2008/layout/HalfCircleOrganizationChart"/>
    <dgm:cxn modelId="{0A071F4B-6A10-4A42-98D1-0EECA6AE70C1}" type="presParOf" srcId="{39CC22E2-E072-476B-9514-D5E113B6E1D1}" destId="{6D4BB5EC-01AF-4E67-B34F-BA93DD9A3DDC}" srcOrd="5" destOrd="0" presId="urn:microsoft.com/office/officeart/2008/layout/HalfCircleOrganizationChart"/>
    <dgm:cxn modelId="{86B6E068-DCA7-446A-9646-6E22C1CBE570}" type="presParOf" srcId="{6D4BB5EC-01AF-4E67-B34F-BA93DD9A3DDC}" destId="{3E2D0595-EA03-4743-BCEB-C351F4759059}" srcOrd="0" destOrd="0" presId="urn:microsoft.com/office/officeart/2008/layout/HalfCircleOrganizationChart"/>
    <dgm:cxn modelId="{E640C6BE-8A7E-4071-AF9D-D9B49089F51E}" type="presParOf" srcId="{3E2D0595-EA03-4743-BCEB-C351F4759059}" destId="{ED4FDF4D-3CA5-4A1A-BF8E-3EDD9647E869}" srcOrd="0" destOrd="0" presId="urn:microsoft.com/office/officeart/2008/layout/HalfCircleOrganizationChart"/>
    <dgm:cxn modelId="{F567D475-9FCC-4539-AD70-5BD72ED97F93}" type="presParOf" srcId="{3E2D0595-EA03-4743-BCEB-C351F4759059}" destId="{A3DD1D5A-BA55-4CC7-97EE-D1E71C484058}" srcOrd="1" destOrd="0" presId="urn:microsoft.com/office/officeart/2008/layout/HalfCircleOrganizationChart"/>
    <dgm:cxn modelId="{86281057-5AE9-4B08-BDA2-5C672D85FE43}" type="presParOf" srcId="{3E2D0595-EA03-4743-BCEB-C351F4759059}" destId="{048C76CE-DED3-489E-B01C-9A4A6A220FFC}" srcOrd="2" destOrd="0" presId="urn:microsoft.com/office/officeart/2008/layout/HalfCircleOrganizationChart"/>
    <dgm:cxn modelId="{EB31AE45-4F08-49FC-BEDB-D60CDC344A8C}" type="presParOf" srcId="{3E2D0595-EA03-4743-BCEB-C351F4759059}" destId="{12F5FDC0-E5D6-4B17-92BE-28C6882912D7}" srcOrd="3" destOrd="0" presId="urn:microsoft.com/office/officeart/2008/layout/HalfCircleOrganizationChart"/>
    <dgm:cxn modelId="{EC142698-5440-4CE3-9F4F-4BE534898712}" type="presParOf" srcId="{6D4BB5EC-01AF-4E67-B34F-BA93DD9A3DDC}" destId="{BC5E70AC-DB78-4FFA-A729-CA1F02309B60}" srcOrd="1" destOrd="0" presId="urn:microsoft.com/office/officeart/2008/layout/HalfCircleOrganizationChart"/>
    <dgm:cxn modelId="{5370121D-9826-4B09-A71C-42DE72BBD730}" type="presParOf" srcId="{6D4BB5EC-01AF-4E67-B34F-BA93DD9A3DDC}" destId="{248D44B8-6285-446A-82C1-E103DDDBEFEE}" srcOrd="2" destOrd="0" presId="urn:microsoft.com/office/officeart/2008/layout/HalfCircleOrganizationChart"/>
    <dgm:cxn modelId="{E56BE990-8C1D-4617-88DC-860B7943840F}" type="presParOf" srcId="{24DD961F-26D0-4106-B6BF-BAD79F5C7961}" destId="{E65821F1-3589-462C-BF8A-6A2D4D832A77}" srcOrd="2" destOrd="0" presId="urn:microsoft.com/office/officeart/2008/layout/HalfCircleOrganizationChart"/>
    <dgm:cxn modelId="{4BED2A3B-A23A-485E-959C-EC036ECCB1E2}" type="presParOf" srcId="{F9D05E17-1A3D-4CF0-B241-3BE55A0AD0C0}" destId="{7400BBF2-76A9-46F9-8B0A-BE0EFA061D06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E71A71-373D-471F-BBED-00F43E3EFFD4}" type="doc">
      <dgm:prSet loTypeId="urn:microsoft.com/office/officeart/2005/8/layout/lProcess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592F72FE-4745-4833-881F-378B97839CC3}">
      <dgm:prSet phldrT="[Texte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2400" b="1" dirty="0" smtClean="0"/>
            <a:t>Histoire</a:t>
          </a:r>
          <a:r>
            <a:rPr lang="fr-FR" sz="2100" dirty="0" smtClean="0"/>
            <a:t/>
          </a:r>
          <a:br>
            <a:rPr lang="fr-FR" sz="2100" dirty="0" smtClean="0"/>
          </a:br>
          <a:r>
            <a:rPr lang="fr-FR" sz="2100" dirty="0" smtClean="0"/>
            <a:t>Une approche chronologique dans un </a:t>
          </a:r>
          <a:r>
            <a:rPr lang="fr-FR" sz="2000" dirty="0" smtClean="0"/>
            <a:t>programme</a:t>
          </a:r>
          <a:r>
            <a:rPr lang="fr-FR" sz="2100" dirty="0" smtClean="0"/>
            <a:t> resserré</a:t>
          </a:r>
          <a:endParaRPr lang="fr-FR" sz="2100" dirty="0"/>
        </a:p>
      </dgm:t>
    </dgm:pt>
    <dgm:pt modelId="{5954B733-BFCE-4A88-A6CB-BF16FF738534}" type="parTrans" cxnId="{A5CCA03A-5BEC-4496-8988-083CEADF95AF}">
      <dgm:prSet/>
      <dgm:spPr/>
      <dgm:t>
        <a:bodyPr/>
        <a:lstStyle/>
        <a:p>
          <a:endParaRPr lang="fr-FR"/>
        </a:p>
      </dgm:t>
    </dgm:pt>
    <dgm:pt modelId="{F1022356-6A64-4CC4-9418-82E678B706FE}" type="sibTrans" cxnId="{A5CCA03A-5BEC-4496-8988-083CEADF95AF}">
      <dgm:prSet/>
      <dgm:spPr/>
      <dgm:t>
        <a:bodyPr/>
        <a:lstStyle/>
        <a:p>
          <a:endParaRPr lang="fr-FR"/>
        </a:p>
      </dgm:t>
    </dgm:pt>
    <dgm:pt modelId="{0D91DD1B-BF96-4E1D-A07C-21749985EAC5}">
      <dgm:prSet phldrT="[Texte]"/>
      <dgm:spPr/>
      <dgm:t>
        <a:bodyPr/>
        <a:lstStyle/>
        <a:p>
          <a:r>
            <a:rPr lang="fr-FR" dirty="0" smtClean="0"/>
            <a:t>Seconde </a:t>
          </a:r>
        </a:p>
        <a:p>
          <a:r>
            <a:rPr lang="fr-FR" dirty="0" smtClean="0"/>
            <a:t>- </a:t>
          </a:r>
          <a:br>
            <a:rPr lang="fr-FR" dirty="0" smtClean="0"/>
          </a:br>
          <a:r>
            <a:rPr lang="fr-FR" dirty="0" smtClean="0"/>
            <a:t>De l’Antiquité au XVIIIe siècle</a:t>
          </a:r>
          <a:br>
            <a:rPr lang="fr-FR" dirty="0" smtClean="0"/>
          </a:br>
          <a:r>
            <a:rPr lang="fr-FR" dirty="0" smtClean="0"/>
            <a:t>Les grandes étapes du monde moderne </a:t>
          </a:r>
          <a:endParaRPr lang="fr-FR" dirty="0"/>
        </a:p>
      </dgm:t>
    </dgm:pt>
    <dgm:pt modelId="{219D211B-5B1B-4D54-9325-070E788D776F}" type="parTrans" cxnId="{EEE0219D-D297-463F-9903-4064FA98DAA1}">
      <dgm:prSet/>
      <dgm:spPr/>
      <dgm:t>
        <a:bodyPr/>
        <a:lstStyle/>
        <a:p>
          <a:endParaRPr lang="fr-FR"/>
        </a:p>
      </dgm:t>
    </dgm:pt>
    <dgm:pt modelId="{A1FDEE56-081B-40AE-BE2E-CA8EFD54AEC0}" type="sibTrans" cxnId="{EEE0219D-D297-463F-9903-4064FA98DAA1}">
      <dgm:prSet/>
      <dgm:spPr/>
      <dgm:t>
        <a:bodyPr/>
        <a:lstStyle/>
        <a:p>
          <a:endParaRPr lang="fr-FR"/>
        </a:p>
      </dgm:t>
    </dgm:pt>
    <dgm:pt modelId="{D97460C5-F131-49CA-A3D9-721595D57CED}">
      <dgm:prSet phldrT="[Texte]"/>
      <dgm:spPr/>
      <dgm:t>
        <a:bodyPr/>
        <a:lstStyle/>
        <a:p>
          <a:r>
            <a:rPr lang="fr-FR" dirty="0" smtClean="0"/>
            <a:t>Première</a:t>
          </a:r>
          <a:br>
            <a:rPr lang="fr-FR" dirty="0" smtClean="0"/>
          </a:br>
          <a:r>
            <a:rPr lang="fr-FR" dirty="0" smtClean="0"/>
            <a:t>-</a:t>
          </a:r>
          <a:br>
            <a:rPr lang="fr-FR" dirty="0" smtClean="0"/>
          </a:br>
          <a:r>
            <a:rPr lang="fr-FR" dirty="0" smtClean="0"/>
            <a:t>De la Révolution française à la Première Guerre mondiale</a:t>
          </a:r>
          <a:br>
            <a:rPr lang="fr-FR" dirty="0" smtClean="0"/>
          </a:br>
          <a:r>
            <a:rPr lang="fr-FR" dirty="0" smtClean="0"/>
            <a:t>L’affirmation des nations en Europe et transformation politique et sociale de la France</a:t>
          </a:r>
          <a:endParaRPr lang="fr-FR" dirty="0"/>
        </a:p>
      </dgm:t>
    </dgm:pt>
    <dgm:pt modelId="{5A346806-AE30-4164-A2B9-7020BC71B991}" type="parTrans" cxnId="{E9E10B7D-4D42-4B4A-88D7-00A5EF546E83}">
      <dgm:prSet/>
      <dgm:spPr/>
      <dgm:t>
        <a:bodyPr/>
        <a:lstStyle/>
        <a:p>
          <a:endParaRPr lang="fr-FR"/>
        </a:p>
      </dgm:t>
    </dgm:pt>
    <dgm:pt modelId="{1A7EF73C-1756-4F11-91E8-51D579B38AA6}" type="sibTrans" cxnId="{E9E10B7D-4D42-4B4A-88D7-00A5EF546E83}">
      <dgm:prSet/>
      <dgm:spPr/>
      <dgm:t>
        <a:bodyPr/>
        <a:lstStyle/>
        <a:p>
          <a:endParaRPr lang="fr-FR"/>
        </a:p>
      </dgm:t>
    </dgm:pt>
    <dgm:pt modelId="{2C5069B4-6B22-4D39-82A7-D89F87328CDE}">
      <dgm:prSet phldrT="[Texte]" custT="1"/>
      <dgm:spPr/>
      <dgm:t>
        <a:bodyPr/>
        <a:lstStyle/>
        <a:p>
          <a:r>
            <a:rPr lang="fr-FR" sz="2400" b="1" dirty="0" smtClean="0"/>
            <a:t>Géographie</a:t>
          </a:r>
        </a:p>
        <a:p>
          <a:r>
            <a:rPr lang="fr-FR" sz="2000" dirty="0" smtClean="0"/>
            <a:t>L’organisation, le développement et les transformations de leur espace par les individus et les sociétés</a:t>
          </a:r>
          <a:endParaRPr lang="fr-FR" sz="2000" dirty="0"/>
        </a:p>
      </dgm:t>
    </dgm:pt>
    <dgm:pt modelId="{B70461B8-22BA-46FD-9819-8EDB408538BA}" type="parTrans" cxnId="{27A5AF72-7A9C-4B9A-B845-2722488DF7B9}">
      <dgm:prSet/>
      <dgm:spPr/>
      <dgm:t>
        <a:bodyPr/>
        <a:lstStyle/>
        <a:p>
          <a:endParaRPr lang="fr-FR"/>
        </a:p>
      </dgm:t>
    </dgm:pt>
    <dgm:pt modelId="{18AA5669-D70F-4CA3-B89C-E83FF15D3090}" type="sibTrans" cxnId="{27A5AF72-7A9C-4B9A-B845-2722488DF7B9}">
      <dgm:prSet/>
      <dgm:spPr/>
      <dgm:t>
        <a:bodyPr/>
        <a:lstStyle/>
        <a:p>
          <a:endParaRPr lang="fr-FR"/>
        </a:p>
      </dgm:t>
    </dgm:pt>
    <dgm:pt modelId="{9C5475F5-B428-4FCD-9F42-6CBB6555D58B}">
      <dgm:prSet phldrT="[Texte]"/>
      <dgm:spPr/>
      <dgm:t>
        <a:bodyPr/>
        <a:lstStyle/>
        <a:p>
          <a:r>
            <a:rPr lang="fr-FR" dirty="0" smtClean="0"/>
            <a:t>Seconde</a:t>
          </a:r>
        </a:p>
        <a:p>
          <a:r>
            <a:rPr lang="fr-FR" dirty="0" smtClean="0"/>
            <a:t>-</a:t>
          </a:r>
        </a:p>
        <a:p>
          <a:r>
            <a:rPr lang="fr-FR" dirty="0" smtClean="0"/>
            <a:t>Les défis d’un monde en transition</a:t>
          </a:r>
          <a:endParaRPr lang="fr-FR" dirty="0"/>
        </a:p>
      </dgm:t>
    </dgm:pt>
    <dgm:pt modelId="{20A546DA-2036-4075-A5DF-E025ADA8EBF4}" type="parTrans" cxnId="{25760D9A-B2B7-4CD3-9377-0915AC25F92B}">
      <dgm:prSet/>
      <dgm:spPr/>
      <dgm:t>
        <a:bodyPr/>
        <a:lstStyle/>
        <a:p>
          <a:endParaRPr lang="fr-FR"/>
        </a:p>
      </dgm:t>
    </dgm:pt>
    <dgm:pt modelId="{EC0FBDA3-B8CF-43A4-BC4E-CB466AFCDEF8}" type="sibTrans" cxnId="{25760D9A-B2B7-4CD3-9377-0915AC25F92B}">
      <dgm:prSet/>
      <dgm:spPr/>
      <dgm:t>
        <a:bodyPr/>
        <a:lstStyle/>
        <a:p>
          <a:endParaRPr lang="fr-FR"/>
        </a:p>
      </dgm:t>
    </dgm:pt>
    <dgm:pt modelId="{5BF085EE-01C6-47CC-A287-B8CF7A47B11C}">
      <dgm:prSet phldrT="[Texte]"/>
      <dgm:spPr/>
      <dgm:t>
        <a:bodyPr/>
        <a:lstStyle/>
        <a:p>
          <a:r>
            <a:rPr lang="fr-FR" dirty="0" smtClean="0"/>
            <a:t>Première</a:t>
          </a:r>
        </a:p>
        <a:p>
          <a:r>
            <a:rPr lang="fr-FR" dirty="0" smtClean="0"/>
            <a:t>-</a:t>
          </a:r>
        </a:p>
        <a:p>
          <a:r>
            <a:rPr lang="fr-FR" dirty="0" smtClean="0"/>
            <a:t>Les dynamiques d’un monde en recomposition</a:t>
          </a:r>
          <a:endParaRPr lang="fr-FR" dirty="0"/>
        </a:p>
      </dgm:t>
    </dgm:pt>
    <dgm:pt modelId="{95F668D4-ABC3-41CF-B414-8C2235F04691}" type="sibTrans" cxnId="{8FABF021-8ADB-4E6D-AD9E-AB27B0DBBAEA}">
      <dgm:prSet/>
      <dgm:spPr/>
      <dgm:t>
        <a:bodyPr/>
        <a:lstStyle/>
        <a:p>
          <a:endParaRPr lang="fr-FR"/>
        </a:p>
      </dgm:t>
    </dgm:pt>
    <dgm:pt modelId="{46CAD311-A4D1-4727-9EEC-6D8582857C2B}" type="parTrans" cxnId="{8FABF021-8ADB-4E6D-AD9E-AB27B0DBBAEA}">
      <dgm:prSet/>
      <dgm:spPr/>
      <dgm:t>
        <a:bodyPr/>
        <a:lstStyle/>
        <a:p>
          <a:endParaRPr lang="fr-FR"/>
        </a:p>
      </dgm:t>
    </dgm:pt>
    <dgm:pt modelId="{C0EB369D-BF2F-4C03-B353-AAF0D93AE969}" type="pres">
      <dgm:prSet presAssocID="{92E71A71-373D-471F-BBED-00F43E3EFFD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EE5CD01-DFF6-489A-ADCA-DD5D003D5CC1}" type="pres">
      <dgm:prSet presAssocID="{592F72FE-4745-4833-881F-378B97839CC3}" presName="compNode" presStyleCnt="0"/>
      <dgm:spPr/>
    </dgm:pt>
    <dgm:pt modelId="{EB40FE6A-6A82-4F13-B962-A0DCA0308280}" type="pres">
      <dgm:prSet presAssocID="{592F72FE-4745-4833-881F-378B97839CC3}" presName="aNode" presStyleLbl="bgShp" presStyleIdx="0" presStyleCnt="2"/>
      <dgm:spPr/>
      <dgm:t>
        <a:bodyPr/>
        <a:lstStyle/>
        <a:p>
          <a:endParaRPr lang="fr-FR"/>
        </a:p>
      </dgm:t>
    </dgm:pt>
    <dgm:pt modelId="{0F76E00B-462D-4C1E-83B8-17DA9AB2FF7D}" type="pres">
      <dgm:prSet presAssocID="{592F72FE-4745-4833-881F-378B97839CC3}" presName="textNode" presStyleLbl="bgShp" presStyleIdx="0" presStyleCnt="2"/>
      <dgm:spPr/>
      <dgm:t>
        <a:bodyPr/>
        <a:lstStyle/>
        <a:p>
          <a:endParaRPr lang="fr-FR"/>
        </a:p>
      </dgm:t>
    </dgm:pt>
    <dgm:pt modelId="{40D0D11E-943A-4AE5-B8F9-F8A7ED9CC7B0}" type="pres">
      <dgm:prSet presAssocID="{592F72FE-4745-4833-881F-378B97839CC3}" presName="compChildNode" presStyleCnt="0"/>
      <dgm:spPr/>
    </dgm:pt>
    <dgm:pt modelId="{50D6F05F-E4A9-4251-9E77-87D82A340C6E}" type="pres">
      <dgm:prSet presAssocID="{592F72FE-4745-4833-881F-378B97839CC3}" presName="theInnerList" presStyleCnt="0"/>
      <dgm:spPr/>
    </dgm:pt>
    <dgm:pt modelId="{42C1E584-A4E5-4042-B741-1EFD4510E690}" type="pres">
      <dgm:prSet presAssocID="{0D91DD1B-BF96-4E1D-A07C-21749985EAC5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C3DF05-C17F-4B93-83A2-E34693A3BB20}" type="pres">
      <dgm:prSet presAssocID="{0D91DD1B-BF96-4E1D-A07C-21749985EAC5}" presName="aSpace2" presStyleCnt="0"/>
      <dgm:spPr/>
    </dgm:pt>
    <dgm:pt modelId="{2DA7C998-253E-481A-BF37-67FF08204C01}" type="pres">
      <dgm:prSet presAssocID="{D97460C5-F131-49CA-A3D9-721595D57CED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EE1F72-BFFE-46B8-A607-62CB6083EFDE}" type="pres">
      <dgm:prSet presAssocID="{592F72FE-4745-4833-881F-378B97839CC3}" presName="aSpace" presStyleCnt="0"/>
      <dgm:spPr/>
    </dgm:pt>
    <dgm:pt modelId="{F55CDFD8-B834-4886-B19E-5BC74002ADA2}" type="pres">
      <dgm:prSet presAssocID="{2C5069B4-6B22-4D39-82A7-D89F87328CDE}" presName="compNode" presStyleCnt="0"/>
      <dgm:spPr/>
    </dgm:pt>
    <dgm:pt modelId="{A64BA993-F338-49F1-9072-D8CD23484A6F}" type="pres">
      <dgm:prSet presAssocID="{2C5069B4-6B22-4D39-82A7-D89F87328CDE}" presName="aNode" presStyleLbl="bgShp" presStyleIdx="1" presStyleCnt="2"/>
      <dgm:spPr/>
      <dgm:t>
        <a:bodyPr/>
        <a:lstStyle/>
        <a:p>
          <a:endParaRPr lang="fr-FR"/>
        </a:p>
      </dgm:t>
    </dgm:pt>
    <dgm:pt modelId="{067B99C9-95CA-45C9-9790-4DE75E344651}" type="pres">
      <dgm:prSet presAssocID="{2C5069B4-6B22-4D39-82A7-D89F87328CDE}" presName="textNode" presStyleLbl="bgShp" presStyleIdx="1" presStyleCnt="2"/>
      <dgm:spPr/>
      <dgm:t>
        <a:bodyPr/>
        <a:lstStyle/>
        <a:p>
          <a:endParaRPr lang="fr-FR"/>
        </a:p>
      </dgm:t>
    </dgm:pt>
    <dgm:pt modelId="{095E86ED-C1FE-436E-9E86-5AE3DCABA719}" type="pres">
      <dgm:prSet presAssocID="{2C5069B4-6B22-4D39-82A7-D89F87328CDE}" presName="compChildNode" presStyleCnt="0"/>
      <dgm:spPr/>
    </dgm:pt>
    <dgm:pt modelId="{42C26F13-219A-4307-8DEE-D18BFCEB0624}" type="pres">
      <dgm:prSet presAssocID="{2C5069B4-6B22-4D39-82A7-D89F87328CDE}" presName="theInnerList" presStyleCnt="0"/>
      <dgm:spPr/>
    </dgm:pt>
    <dgm:pt modelId="{A9FF1458-F48B-45C6-9CAE-365868018F9A}" type="pres">
      <dgm:prSet presAssocID="{9C5475F5-B428-4FCD-9F42-6CBB6555D58B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2D73A3-9528-4F8A-BB1B-E9C4C35829B9}" type="pres">
      <dgm:prSet presAssocID="{9C5475F5-B428-4FCD-9F42-6CBB6555D58B}" presName="aSpace2" presStyleCnt="0"/>
      <dgm:spPr/>
    </dgm:pt>
    <dgm:pt modelId="{C531D7D6-1DB7-4F87-AEDA-307159D37CCE}" type="pres">
      <dgm:prSet presAssocID="{5BF085EE-01C6-47CC-A287-B8CF7A47B11C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5760D9A-B2B7-4CD3-9377-0915AC25F92B}" srcId="{2C5069B4-6B22-4D39-82A7-D89F87328CDE}" destId="{9C5475F5-B428-4FCD-9F42-6CBB6555D58B}" srcOrd="0" destOrd="0" parTransId="{20A546DA-2036-4075-A5DF-E025ADA8EBF4}" sibTransId="{EC0FBDA3-B8CF-43A4-BC4E-CB466AFCDEF8}"/>
    <dgm:cxn modelId="{9632CDA6-56F2-45BA-9D7A-B97855DDD3F0}" type="presOf" srcId="{592F72FE-4745-4833-881F-378B97839CC3}" destId="{0F76E00B-462D-4C1E-83B8-17DA9AB2FF7D}" srcOrd="1" destOrd="0" presId="urn:microsoft.com/office/officeart/2005/8/layout/lProcess2"/>
    <dgm:cxn modelId="{20F30141-43DA-411E-877E-912C356F0F00}" type="presOf" srcId="{2C5069B4-6B22-4D39-82A7-D89F87328CDE}" destId="{A64BA993-F338-49F1-9072-D8CD23484A6F}" srcOrd="0" destOrd="0" presId="urn:microsoft.com/office/officeart/2005/8/layout/lProcess2"/>
    <dgm:cxn modelId="{A5CCA03A-5BEC-4496-8988-083CEADF95AF}" srcId="{92E71A71-373D-471F-BBED-00F43E3EFFD4}" destId="{592F72FE-4745-4833-881F-378B97839CC3}" srcOrd="0" destOrd="0" parTransId="{5954B733-BFCE-4A88-A6CB-BF16FF738534}" sibTransId="{F1022356-6A64-4CC4-9418-82E678B706FE}"/>
    <dgm:cxn modelId="{56E60E3E-3306-4F47-B134-27EF7C9A6B8C}" type="presOf" srcId="{92E71A71-373D-471F-BBED-00F43E3EFFD4}" destId="{C0EB369D-BF2F-4C03-B353-AAF0D93AE969}" srcOrd="0" destOrd="0" presId="urn:microsoft.com/office/officeart/2005/8/layout/lProcess2"/>
    <dgm:cxn modelId="{4DEAF762-83FB-415E-B60C-A53CA8E046CB}" type="presOf" srcId="{0D91DD1B-BF96-4E1D-A07C-21749985EAC5}" destId="{42C1E584-A4E5-4042-B741-1EFD4510E690}" srcOrd="0" destOrd="0" presId="urn:microsoft.com/office/officeart/2005/8/layout/lProcess2"/>
    <dgm:cxn modelId="{7EBE746A-6A33-4643-AC0B-FAC5D26C60ED}" type="presOf" srcId="{592F72FE-4745-4833-881F-378B97839CC3}" destId="{EB40FE6A-6A82-4F13-B962-A0DCA0308280}" srcOrd="0" destOrd="0" presId="urn:microsoft.com/office/officeart/2005/8/layout/lProcess2"/>
    <dgm:cxn modelId="{D4A4A32F-7DE0-43AB-8E45-39297DA70280}" type="presOf" srcId="{5BF085EE-01C6-47CC-A287-B8CF7A47B11C}" destId="{C531D7D6-1DB7-4F87-AEDA-307159D37CCE}" srcOrd="0" destOrd="0" presId="urn:microsoft.com/office/officeart/2005/8/layout/lProcess2"/>
    <dgm:cxn modelId="{68D4239B-A5D7-43FA-A2C4-7F4B2D8E3A0A}" type="presOf" srcId="{9C5475F5-B428-4FCD-9F42-6CBB6555D58B}" destId="{A9FF1458-F48B-45C6-9CAE-365868018F9A}" srcOrd="0" destOrd="0" presId="urn:microsoft.com/office/officeart/2005/8/layout/lProcess2"/>
    <dgm:cxn modelId="{27A5AF72-7A9C-4B9A-B845-2722488DF7B9}" srcId="{92E71A71-373D-471F-BBED-00F43E3EFFD4}" destId="{2C5069B4-6B22-4D39-82A7-D89F87328CDE}" srcOrd="1" destOrd="0" parTransId="{B70461B8-22BA-46FD-9819-8EDB408538BA}" sibTransId="{18AA5669-D70F-4CA3-B89C-E83FF15D3090}"/>
    <dgm:cxn modelId="{EEE0219D-D297-463F-9903-4064FA98DAA1}" srcId="{592F72FE-4745-4833-881F-378B97839CC3}" destId="{0D91DD1B-BF96-4E1D-A07C-21749985EAC5}" srcOrd="0" destOrd="0" parTransId="{219D211B-5B1B-4D54-9325-070E788D776F}" sibTransId="{A1FDEE56-081B-40AE-BE2E-CA8EFD54AEC0}"/>
    <dgm:cxn modelId="{5DD5B169-6460-406D-AC8E-471CA697BFA8}" type="presOf" srcId="{D97460C5-F131-49CA-A3D9-721595D57CED}" destId="{2DA7C998-253E-481A-BF37-67FF08204C01}" srcOrd="0" destOrd="0" presId="urn:microsoft.com/office/officeart/2005/8/layout/lProcess2"/>
    <dgm:cxn modelId="{8FABF021-8ADB-4E6D-AD9E-AB27B0DBBAEA}" srcId="{2C5069B4-6B22-4D39-82A7-D89F87328CDE}" destId="{5BF085EE-01C6-47CC-A287-B8CF7A47B11C}" srcOrd="1" destOrd="0" parTransId="{46CAD311-A4D1-4727-9EEC-6D8582857C2B}" sibTransId="{95F668D4-ABC3-41CF-B414-8C2235F04691}"/>
    <dgm:cxn modelId="{CFD61A4C-F486-4A65-ADE6-1BC8C4EB1150}" type="presOf" srcId="{2C5069B4-6B22-4D39-82A7-D89F87328CDE}" destId="{067B99C9-95CA-45C9-9790-4DE75E344651}" srcOrd="1" destOrd="0" presId="urn:microsoft.com/office/officeart/2005/8/layout/lProcess2"/>
    <dgm:cxn modelId="{E9E10B7D-4D42-4B4A-88D7-00A5EF546E83}" srcId="{592F72FE-4745-4833-881F-378B97839CC3}" destId="{D97460C5-F131-49CA-A3D9-721595D57CED}" srcOrd="1" destOrd="0" parTransId="{5A346806-AE30-4164-A2B9-7020BC71B991}" sibTransId="{1A7EF73C-1756-4F11-91E8-51D579B38AA6}"/>
    <dgm:cxn modelId="{A6DC7F30-1D9B-4133-B2A3-4B682AF47DD2}" type="presParOf" srcId="{C0EB369D-BF2F-4C03-B353-AAF0D93AE969}" destId="{6EE5CD01-DFF6-489A-ADCA-DD5D003D5CC1}" srcOrd="0" destOrd="0" presId="urn:microsoft.com/office/officeart/2005/8/layout/lProcess2"/>
    <dgm:cxn modelId="{8C442F29-556B-4AC3-9BC3-65EEC793F129}" type="presParOf" srcId="{6EE5CD01-DFF6-489A-ADCA-DD5D003D5CC1}" destId="{EB40FE6A-6A82-4F13-B962-A0DCA0308280}" srcOrd="0" destOrd="0" presId="urn:microsoft.com/office/officeart/2005/8/layout/lProcess2"/>
    <dgm:cxn modelId="{68B97260-53D5-4BB1-B010-F51B902769EF}" type="presParOf" srcId="{6EE5CD01-DFF6-489A-ADCA-DD5D003D5CC1}" destId="{0F76E00B-462D-4C1E-83B8-17DA9AB2FF7D}" srcOrd="1" destOrd="0" presId="urn:microsoft.com/office/officeart/2005/8/layout/lProcess2"/>
    <dgm:cxn modelId="{904F6D92-9CFC-4EAB-89E7-93357429C01F}" type="presParOf" srcId="{6EE5CD01-DFF6-489A-ADCA-DD5D003D5CC1}" destId="{40D0D11E-943A-4AE5-B8F9-F8A7ED9CC7B0}" srcOrd="2" destOrd="0" presId="urn:microsoft.com/office/officeart/2005/8/layout/lProcess2"/>
    <dgm:cxn modelId="{7788EB6E-7930-472E-B647-ACB1738E26AB}" type="presParOf" srcId="{40D0D11E-943A-4AE5-B8F9-F8A7ED9CC7B0}" destId="{50D6F05F-E4A9-4251-9E77-87D82A340C6E}" srcOrd="0" destOrd="0" presId="urn:microsoft.com/office/officeart/2005/8/layout/lProcess2"/>
    <dgm:cxn modelId="{417CDB25-1F9C-4A1D-B3BF-20F7CE191430}" type="presParOf" srcId="{50D6F05F-E4A9-4251-9E77-87D82A340C6E}" destId="{42C1E584-A4E5-4042-B741-1EFD4510E690}" srcOrd="0" destOrd="0" presId="urn:microsoft.com/office/officeart/2005/8/layout/lProcess2"/>
    <dgm:cxn modelId="{5E64E927-A764-4A35-AEB4-F880D589307C}" type="presParOf" srcId="{50D6F05F-E4A9-4251-9E77-87D82A340C6E}" destId="{D2C3DF05-C17F-4B93-83A2-E34693A3BB20}" srcOrd="1" destOrd="0" presId="urn:microsoft.com/office/officeart/2005/8/layout/lProcess2"/>
    <dgm:cxn modelId="{DBF2CF9A-13FE-49B4-A7ED-BB18095BAEA7}" type="presParOf" srcId="{50D6F05F-E4A9-4251-9E77-87D82A340C6E}" destId="{2DA7C998-253E-481A-BF37-67FF08204C01}" srcOrd="2" destOrd="0" presId="urn:microsoft.com/office/officeart/2005/8/layout/lProcess2"/>
    <dgm:cxn modelId="{13BDA8D7-BC15-43C8-B141-88C986B09313}" type="presParOf" srcId="{C0EB369D-BF2F-4C03-B353-AAF0D93AE969}" destId="{EDEE1F72-BFFE-46B8-A607-62CB6083EFDE}" srcOrd="1" destOrd="0" presId="urn:microsoft.com/office/officeart/2005/8/layout/lProcess2"/>
    <dgm:cxn modelId="{9024237F-5D5B-425D-9E30-BB55E97F31BF}" type="presParOf" srcId="{C0EB369D-BF2F-4C03-B353-AAF0D93AE969}" destId="{F55CDFD8-B834-4886-B19E-5BC74002ADA2}" srcOrd="2" destOrd="0" presId="urn:microsoft.com/office/officeart/2005/8/layout/lProcess2"/>
    <dgm:cxn modelId="{B8E328E1-CE41-44FB-B2D0-7612E60B6073}" type="presParOf" srcId="{F55CDFD8-B834-4886-B19E-5BC74002ADA2}" destId="{A64BA993-F338-49F1-9072-D8CD23484A6F}" srcOrd="0" destOrd="0" presId="urn:microsoft.com/office/officeart/2005/8/layout/lProcess2"/>
    <dgm:cxn modelId="{1209D562-2A1D-4C5C-9EFA-9FB6036849E4}" type="presParOf" srcId="{F55CDFD8-B834-4886-B19E-5BC74002ADA2}" destId="{067B99C9-95CA-45C9-9790-4DE75E344651}" srcOrd="1" destOrd="0" presId="urn:microsoft.com/office/officeart/2005/8/layout/lProcess2"/>
    <dgm:cxn modelId="{058C1E5C-CF49-4BBE-80E0-FE6B8CA1912B}" type="presParOf" srcId="{F55CDFD8-B834-4886-B19E-5BC74002ADA2}" destId="{095E86ED-C1FE-436E-9E86-5AE3DCABA719}" srcOrd="2" destOrd="0" presId="urn:microsoft.com/office/officeart/2005/8/layout/lProcess2"/>
    <dgm:cxn modelId="{D0CC66CF-E8FE-4679-AC25-BF6AEB7CD54D}" type="presParOf" srcId="{095E86ED-C1FE-436E-9E86-5AE3DCABA719}" destId="{42C26F13-219A-4307-8DEE-D18BFCEB0624}" srcOrd="0" destOrd="0" presId="urn:microsoft.com/office/officeart/2005/8/layout/lProcess2"/>
    <dgm:cxn modelId="{A169CD9B-8912-428D-8353-5C4B1BB560B0}" type="presParOf" srcId="{42C26F13-219A-4307-8DEE-D18BFCEB0624}" destId="{A9FF1458-F48B-45C6-9CAE-365868018F9A}" srcOrd="0" destOrd="0" presId="urn:microsoft.com/office/officeart/2005/8/layout/lProcess2"/>
    <dgm:cxn modelId="{41B055D7-ACC4-47C6-A8CF-F8D5D9A5D496}" type="presParOf" srcId="{42C26F13-219A-4307-8DEE-D18BFCEB0624}" destId="{0E2D73A3-9528-4F8A-BB1B-E9C4C35829B9}" srcOrd="1" destOrd="0" presId="urn:microsoft.com/office/officeart/2005/8/layout/lProcess2"/>
    <dgm:cxn modelId="{E7720495-EEA9-483A-A75F-5AE19ABC2DFF}" type="presParOf" srcId="{42C26F13-219A-4307-8DEE-D18BFCEB0624}" destId="{C531D7D6-1DB7-4F87-AEDA-307159D37CC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BFA4CA-9FA1-47C1-AE44-A0C7BB3D96E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B7DC6C1-F3FE-49E8-8A13-0B972E71158D}">
      <dgm:prSet phldrT="[Texte]"/>
      <dgm:spPr/>
      <dgm:t>
        <a:bodyPr/>
        <a:lstStyle/>
        <a:p>
          <a:r>
            <a:rPr lang="fr-FR" b="1" dirty="0" smtClean="0"/>
            <a:t>Seconde</a:t>
          </a:r>
          <a:r>
            <a:rPr lang="fr-FR" dirty="0" smtClean="0"/>
            <a:t> </a:t>
          </a:r>
        </a:p>
        <a:p>
          <a:r>
            <a:rPr lang="fr-FR" dirty="0" smtClean="0"/>
            <a:t>La liberté, les libertés</a:t>
          </a:r>
          <a:endParaRPr lang="fr-FR" dirty="0"/>
        </a:p>
      </dgm:t>
    </dgm:pt>
    <dgm:pt modelId="{68E04269-4C6B-4315-A7CE-0A1FE8CCC553}" type="parTrans" cxnId="{B7CFFDD8-3449-4FDC-92D9-66A9E5E02ED5}">
      <dgm:prSet/>
      <dgm:spPr/>
      <dgm:t>
        <a:bodyPr/>
        <a:lstStyle/>
        <a:p>
          <a:endParaRPr lang="fr-FR"/>
        </a:p>
      </dgm:t>
    </dgm:pt>
    <dgm:pt modelId="{C33C2C90-D672-4562-BD7B-7827E93422DB}" type="sibTrans" cxnId="{B7CFFDD8-3449-4FDC-92D9-66A9E5E02ED5}">
      <dgm:prSet/>
      <dgm:spPr/>
      <dgm:t>
        <a:bodyPr/>
        <a:lstStyle/>
        <a:p>
          <a:endParaRPr lang="fr-FR"/>
        </a:p>
      </dgm:t>
    </dgm:pt>
    <dgm:pt modelId="{62B88C35-1241-40C9-8BBD-91969ACE63B7}">
      <dgm:prSet phldrT="[Texte]"/>
      <dgm:spPr/>
      <dgm:t>
        <a:bodyPr/>
        <a:lstStyle/>
        <a:p>
          <a:r>
            <a:rPr lang="fr-FR" b="1" dirty="0" smtClean="0"/>
            <a:t>Première</a:t>
          </a:r>
        </a:p>
        <a:p>
          <a:r>
            <a:rPr lang="fr-FR" dirty="0" smtClean="0"/>
            <a:t>La société, les sociétés</a:t>
          </a:r>
          <a:endParaRPr lang="fr-FR" dirty="0"/>
        </a:p>
      </dgm:t>
    </dgm:pt>
    <dgm:pt modelId="{E7FA5355-9439-4DFC-9E8E-3D604F81684D}" type="parTrans" cxnId="{95A35C34-92F9-49FA-934A-11C9858C38C8}">
      <dgm:prSet/>
      <dgm:spPr/>
      <dgm:t>
        <a:bodyPr/>
        <a:lstStyle/>
        <a:p>
          <a:endParaRPr lang="fr-FR"/>
        </a:p>
      </dgm:t>
    </dgm:pt>
    <dgm:pt modelId="{BD594A39-3F19-4C1D-9516-483E6ED5B2FC}" type="sibTrans" cxnId="{95A35C34-92F9-49FA-934A-11C9858C38C8}">
      <dgm:prSet/>
      <dgm:spPr/>
      <dgm:t>
        <a:bodyPr/>
        <a:lstStyle/>
        <a:p>
          <a:endParaRPr lang="fr-FR"/>
        </a:p>
      </dgm:t>
    </dgm:pt>
    <dgm:pt modelId="{C0CDAC87-9094-4716-80AE-72214F6EB744}">
      <dgm:prSet phldrT="[Texte]"/>
      <dgm:spPr/>
      <dgm:t>
        <a:bodyPr/>
        <a:lstStyle/>
        <a:p>
          <a:r>
            <a:rPr lang="fr-FR" b="1" dirty="0" smtClean="0"/>
            <a:t>Terminale</a:t>
          </a:r>
        </a:p>
        <a:p>
          <a:r>
            <a:rPr lang="fr-FR" dirty="0" smtClean="0"/>
            <a:t>La démocratie</a:t>
          </a:r>
          <a:endParaRPr lang="fr-FR" dirty="0"/>
        </a:p>
      </dgm:t>
    </dgm:pt>
    <dgm:pt modelId="{2216A084-8624-4C93-893A-629570FD8367}" type="parTrans" cxnId="{AF2829FF-5114-43C1-AB26-304DAED94A5A}">
      <dgm:prSet/>
      <dgm:spPr/>
      <dgm:t>
        <a:bodyPr/>
        <a:lstStyle/>
        <a:p>
          <a:endParaRPr lang="fr-FR"/>
        </a:p>
      </dgm:t>
    </dgm:pt>
    <dgm:pt modelId="{03AA3B38-5C50-4918-B377-C95BAF9CE35D}" type="sibTrans" cxnId="{AF2829FF-5114-43C1-AB26-304DAED94A5A}">
      <dgm:prSet/>
      <dgm:spPr/>
      <dgm:t>
        <a:bodyPr/>
        <a:lstStyle/>
        <a:p>
          <a:endParaRPr lang="fr-FR"/>
        </a:p>
      </dgm:t>
    </dgm:pt>
    <dgm:pt modelId="{052B4A70-7F81-4028-82A3-B85F9D4FACA4}" type="pres">
      <dgm:prSet presAssocID="{7FBFA4CA-9FA1-47C1-AE44-A0C7BB3D96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7DC6B5E-4645-4D5A-8C16-B8DD816B1729}" type="pres">
      <dgm:prSet presAssocID="{7FBFA4CA-9FA1-47C1-AE44-A0C7BB3D96EF}" presName="cycle" presStyleCnt="0"/>
      <dgm:spPr/>
    </dgm:pt>
    <dgm:pt modelId="{4A186039-7A0D-4EC7-B206-94021FB7FE82}" type="pres">
      <dgm:prSet presAssocID="{0B7DC6C1-F3FE-49E8-8A13-0B972E71158D}" presName="nodeFirstNode" presStyleLbl="node1" presStyleIdx="0" presStyleCnt="3" custScaleX="70654" custScaleY="55802" custRadScaleRad="90794" custRadScaleInc="-182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52DEC2-3EB9-4213-BBE6-4548981E6C64}" type="pres">
      <dgm:prSet presAssocID="{C33C2C90-D672-4562-BD7B-7827E93422DB}" presName="sibTransFirstNode" presStyleLbl="bgShp" presStyleIdx="0" presStyleCnt="1" custAng="16200000" custLinFactNeighborX="21866" custLinFactNeighborY="-6545"/>
      <dgm:spPr/>
      <dgm:t>
        <a:bodyPr/>
        <a:lstStyle/>
        <a:p>
          <a:endParaRPr lang="fr-FR"/>
        </a:p>
      </dgm:t>
    </dgm:pt>
    <dgm:pt modelId="{7CC66EA2-1AC8-484E-A316-BAC2B60FF8B6}" type="pres">
      <dgm:prSet presAssocID="{62B88C35-1241-40C9-8BBD-91969ACE63B7}" presName="nodeFollowingNodes" presStyleLbl="node1" presStyleIdx="1" presStyleCnt="3" custScaleX="77572" custScaleY="64092" custRadScaleRad="111752" custRadScaleInc="-444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F9D6C1-937A-4E8F-8B77-5EB56C7C86BE}" type="pres">
      <dgm:prSet presAssocID="{C0CDAC87-9094-4716-80AE-72214F6EB744}" presName="nodeFollowingNodes" presStyleLbl="node1" presStyleIdx="2" presStyleCnt="3" custScaleX="68553" custScaleY="65459" custRadScaleRad="84463" custRadScaleInc="244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B0E0B3-CF2C-44CA-A8B8-69748978045D}" type="presOf" srcId="{0B7DC6C1-F3FE-49E8-8A13-0B972E71158D}" destId="{4A186039-7A0D-4EC7-B206-94021FB7FE82}" srcOrd="0" destOrd="0" presId="urn:microsoft.com/office/officeart/2005/8/layout/cycle3"/>
    <dgm:cxn modelId="{61002481-3974-418D-AA9F-EB965FC4692B}" type="presOf" srcId="{C0CDAC87-9094-4716-80AE-72214F6EB744}" destId="{F3F9D6C1-937A-4E8F-8B77-5EB56C7C86BE}" srcOrd="0" destOrd="0" presId="urn:microsoft.com/office/officeart/2005/8/layout/cycle3"/>
    <dgm:cxn modelId="{9B0DDC74-F8DC-4E69-BA1E-C0191DABDB37}" type="presOf" srcId="{7FBFA4CA-9FA1-47C1-AE44-A0C7BB3D96EF}" destId="{052B4A70-7F81-4028-82A3-B85F9D4FACA4}" srcOrd="0" destOrd="0" presId="urn:microsoft.com/office/officeart/2005/8/layout/cycle3"/>
    <dgm:cxn modelId="{95A35C34-92F9-49FA-934A-11C9858C38C8}" srcId="{7FBFA4CA-9FA1-47C1-AE44-A0C7BB3D96EF}" destId="{62B88C35-1241-40C9-8BBD-91969ACE63B7}" srcOrd="1" destOrd="0" parTransId="{E7FA5355-9439-4DFC-9E8E-3D604F81684D}" sibTransId="{BD594A39-3F19-4C1D-9516-483E6ED5B2FC}"/>
    <dgm:cxn modelId="{E14D9B9D-0A02-44C4-BB14-3DA3CFCCDD62}" type="presOf" srcId="{62B88C35-1241-40C9-8BBD-91969ACE63B7}" destId="{7CC66EA2-1AC8-484E-A316-BAC2B60FF8B6}" srcOrd="0" destOrd="0" presId="urn:microsoft.com/office/officeart/2005/8/layout/cycle3"/>
    <dgm:cxn modelId="{B7CFFDD8-3449-4FDC-92D9-66A9E5E02ED5}" srcId="{7FBFA4CA-9FA1-47C1-AE44-A0C7BB3D96EF}" destId="{0B7DC6C1-F3FE-49E8-8A13-0B972E71158D}" srcOrd="0" destOrd="0" parTransId="{68E04269-4C6B-4315-A7CE-0A1FE8CCC553}" sibTransId="{C33C2C90-D672-4562-BD7B-7827E93422DB}"/>
    <dgm:cxn modelId="{8481CAD8-CFF4-468B-8EF9-69FA0F9A00AD}" type="presOf" srcId="{C33C2C90-D672-4562-BD7B-7827E93422DB}" destId="{3652DEC2-3EB9-4213-BBE6-4548981E6C64}" srcOrd="0" destOrd="0" presId="urn:microsoft.com/office/officeart/2005/8/layout/cycle3"/>
    <dgm:cxn modelId="{AF2829FF-5114-43C1-AB26-304DAED94A5A}" srcId="{7FBFA4CA-9FA1-47C1-AE44-A0C7BB3D96EF}" destId="{C0CDAC87-9094-4716-80AE-72214F6EB744}" srcOrd="2" destOrd="0" parTransId="{2216A084-8624-4C93-893A-629570FD8367}" sibTransId="{03AA3B38-5C50-4918-B377-C95BAF9CE35D}"/>
    <dgm:cxn modelId="{318FF2B4-4502-4996-B7DD-FE7E42F1833E}" type="presParOf" srcId="{052B4A70-7F81-4028-82A3-B85F9D4FACA4}" destId="{27DC6B5E-4645-4D5A-8C16-B8DD816B1729}" srcOrd="0" destOrd="0" presId="urn:microsoft.com/office/officeart/2005/8/layout/cycle3"/>
    <dgm:cxn modelId="{8F6F3F64-25A4-470E-BC4D-5675D15590CE}" type="presParOf" srcId="{27DC6B5E-4645-4D5A-8C16-B8DD816B1729}" destId="{4A186039-7A0D-4EC7-B206-94021FB7FE82}" srcOrd="0" destOrd="0" presId="urn:microsoft.com/office/officeart/2005/8/layout/cycle3"/>
    <dgm:cxn modelId="{2CBC059F-F507-40A9-BA78-A6D9B33C96D0}" type="presParOf" srcId="{27DC6B5E-4645-4D5A-8C16-B8DD816B1729}" destId="{3652DEC2-3EB9-4213-BBE6-4548981E6C64}" srcOrd="1" destOrd="0" presId="urn:microsoft.com/office/officeart/2005/8/layout/cycle3"/>
    <dgm:cxn modelId="{AF75DF41-C766-4E71-BD16-B8D3AA861D2B}" type="presParOf" srcId="{27DC6B5E-4645-4D5A-8C16-B8DD816B1729}" destId="{7CC66EA2-1AC8-484E-A316-BAC2B60FF8B6}" srcOrd="2" destOrd="0" presId="urn:microsoft.com/office/officeart/2005/8/layout/cycle3"/>
    <dgm:cxn modelId="{4AE336CA-A335-4E1A-8BEE-07ED01A1DD3B}" type="presParOf" srcId="{27DC6B5E-4645-4D5A-8C16-B8DD816B1729}" destId="{F3F9D6C1-937A-4E8F-8B77-5EB56C7C86BE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F78E6-4C25-4A61-8051-07F2132FF0C5}">
      <dsp:nvSpPr>
        <dsp:cNvPr id="0" name=""/>
        <dsp:cNvSpPr/>
      </dsp:nvSpPr>
      <dsp:spPr>
        <a:xfrm>
          <a:off x="4345546" y="2829963"/>
          <a:ext cx="722641" cy="2492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2375"/>
              </a:lnTo>
              <a:lnTo>
                <a:pt x="722641" y="2492375"/>
              </a:lnTo>
            </a:path>
          </a:pathLst>
        </a:custGeom>
        <a:noFill/>
        <a:ln w="63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A3B73-B2CD-4DC4-B0E1-7D8B0BC0745A}">
      <dsp:nvSpPr>
        <dsp:cNvPr id="0" name=""/>
        <dsp:cNvSpPr/>
      </dsp:nvSpPr>
      <dsp:spPr>
        <a:xfrm>
          <a:off x="4345546" y="2829963"/>
          <a:ext cx="689579" cy="1477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746"/>
              </a:lnTo>
              <a:lnTo>
                <a:pt x="689579" y="1477746"/>
              </a:lnTo>
            </a:path>
          </a:pathLst>
        </a:custGeom>
        <a:noFill/>
        <a:ln w="63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50D1B-5B15-44E2-A086-E4E02D541E08}">
      <dsp:nvSpPr>
        <dsp:cNvPr id="0" name=""/>
        <dsp:cNvSpPr/>
      </dsp:nvSpPr>
      <dsp:spPr>
        <a:xfrm>
          <a:off x="4345546" y="2829963"/>
          <a:ext cx="676179" cy="339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554"/>
              </a:lnTo>
              <a:lnTo>
                <a:pt x="676179" y="339554"/>
              </a:lnTo>
            </a:path>
          </a:pathLst>
        </a:custGeom>
        <a:noFill/>
        <a:ln w="63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03671-FD95-42C4-8C2B-17B636C06575}">
      <dsp:nvSpPr>
        <dsp:cNvPr id="0" name=""/>
        <dsp:cNvSpPr/>
      </dsp:nvSpPr>
      <dsp:spPr>
        <a:xfrm>
          <a:off x="3068346" y="1136518"/>
          <a:ext cx="1277199" cy="798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057"/>
              </a:lnTo>
              <a:lnTo>
                <a:pt x="1277199" y="611057"/>
              </a:lnTo>
              <a:lnTo>
                <a:pt x="1277199" y="798910"/>
              </a:lnTo>
            </a:path>
          </a:pathLst>
        </a:custGeom>
        <a:noFill/>
        <a:ln w="63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CE74B-A3D7-45C9-BA9D-36C5E572F18F}">
      <dsp:nvSpPr>
        <dsp:cNvPr id="0" name=""/>
        <dsp:cNvSpPr/>
      </dsp:nvSpPr>
      <dsp:spPr>
        <a:xfrm>
          <a:off x="3068346" y="1136518"/>
          <a:ext cx="5384816" cy="572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862"/>
              </a:lnTo>
              <a:lnTo>
                <a:pt x="5384816" y="384862"/>
              </a:lnTo>
              <a:lnTo>
                <a:pt x="5384816" y="572714"/>
              </a:lnTo>
            </a:path>
          </a:pathLst>
        </a:custGeom>
        <a:noFill/>
        <a:ln w="635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3038B-6211-4892-B889-27A6C1B3B10A}">
      <dsp:nvSpPr>
        <dsp:cNvPr id="0" name=""/>
        <dsp:cNvSpPr/>
      </dsp:nvSpPr>
      <dsp:spPr>
        <a:xfrm>
          <a:off x="3068346" y="1136518"/>
          <a:ext cx="3875395" cy="572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862"/>
              </a:lnTo>
              <a:lnTo>
                <a:pt x="3875395" y="384862"/>
              </a:lnTo>
              <a:lnTo>
                <a:pt x="3875395" y="572714"/>
              </a:lnTo>
            </a:path>
          </a:pathLst>
        </a:custGeom>
        <a:noFill/>
        <a:ln w="635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9B0E9-B1DD-4A23-AEDD-6A3722671806}">
      <dsp:nvSpPr>
        <dsp:cNvPr id="0" name=""/>
        <dsp:cNvSpPr/>
      </dsp:nvSpPr>
      <dsp:spPr>
        <a:xfrm>
          <a:off x="1234458" y="2830822"/>
          <a:ext cx="691423" cy="1450017"/>
        </a:xfrm>
        <a:custGeom>
          <a:avLst/>
          <a:gdLst/>
          <a:ahLst/>
          <a:cxnLst/>
          <a:rect l="0" t="0" r="0" b="0"/>
          <a:pathLst>
            <a:path>
              <a:moveTo>
                <a:pt x="691423" y="0"/>
              </a:moveTo>
              <a:lnTo>
                <a:pt x="691423" y="1450017"/>
              </a:lnTo>
              <a:lnTo>
                <a:pt x="0" y="1450017"/>
              </a:lnTo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E5FB9-E741-420C-B168-B54E578B4CEE}">
      <dsp:nvSpPr>
        <dsp:cNvPr id="0" name=""/>
        <dsp:cNvSpPr/>
      </dsp:nvSpPr>
      <dsp:spPr>
        <a:xfrm>
          <a:off x="1234458" y="2830822"/>
          <a:ext cx="691423" cy="2495733"/>
        </a:xfrm>
        <a:custGeom>
          <a:avLst/>
          <a:gdLst/>
          <a:ahLst/>
          <a:cxnLst/>
          <a:rect l="0" t="0" r="0" b="0"/>
          <a:pathLst>
            <a:path>
              <a:moveTo>
                <a:pt x="691423" y="0"/>
              </a:moveTo>
              <a:lnTo>
                <a:pt x="691423" y="2495733"/>
              </a:lnTo>
              <a:lnTo>
                <a:pt x="0" y="2495733"/>
              </a:lnTo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1DE0C-686A-4171-9F66-0301F0F720BE}">
      <dsp:nvSpPr>
        <dsp:cNvPr id="0" name=""/>
        <dsp:cNvSpPr/>
      </dsp:nvSpPr>
      <dsp:spPr>
        <a:xfrm>
          <a:off x="1234458" y="2830822"/>
          <a:ext cx="691423" cy="332933"/>
        </a:xfrm>
        <a:custGeom>
          <a:avLst/>
          <a:gdLst/>
          <a:ahLst/>
          <a:cxnLst/>
          <a:rect l="0" t="0" r="0" b="0"/>
          <a:pathLst>
            <a:path>
              <a:moveTo>
                <a:pt x="691423" y="0"/>
              </a:moveTo>
              <a:lnTo>
                <a:pt x="691423" y="332933"/>
              </a:lnTo>
              <a:lnTo>
                <a:pt x="0" y="332933"/>
              </a:lnTo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34915-ADE9-4752-BF53-24A4B07E76A1}">
      <dsp:nvSpPr>
        <dsp:cNvPr id="0" name=""/>
        <dsp:cNvSpPr/>
      </dsp:nvSpPr>
      <dsp:spPr>
        <a:xfrm>
          <a:off x="1925882" y="1136518"/>
          <a:ext cx="1142464" cy="799768"/>
        </a:xfrm>
        <a:custGeom>
          <a:avLst/>
          <a:gdLst/>
          <a:ahLst/>
          <a:cxnLst/>
          <a:rect l="0" t="0" r="0" b="0"/>
          <a:pathLst>
            <a:path>
              <a:moveTo>
                <a:pt x="1142464" y="0"/>
              </a:moveTo>
              <a:lnTo>
                <a:pt x="1142464" y="611916"/>
              </a:lnTo>
              <a:lnTo>
                <a:pt x="0" y="611916"/>
              </a:lnTo>
              <a:lnTo>
                <a:pt x="0" y="799768"/>
              </a:lnTo>
            </a:path>
          </a:pathLst>
        </a:custGeom>
        <a:noFill/>
        <a:ln w="63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097AC-8F93-48DA-B3FA-51F5BFD33AA9}">
      <dsp:nvSpPr>
        <dsp:cNvPr id="0" name=""/>
        <dsp:cNvSpPr/>
      </dsp:nvSpPr>
      <dsp:spPr>
        <a:xfrm>
          <a:off x="2621079" y="241982"/>
          <a:ext cx="894535" cy="894535"/>
        </a:xfrm>
        <a:prstGeom prst="arc">
          <a:avLst>
            <a:gd name="adj1" fmla="val 13200000"/>
            <a:gd name="adj2" fmla="val 192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94596-699F-46CC-9703-74268A272410}">
      <dsp:nvSpPr>
        <dsp:cNvPr id="0" name=""/>
        <dsp:cNvSpPr/>
      </dsp:nvSpPr>
      <dsp:spPr>
        <a:xfrm>
          <a:off x="2621079" y="241982"/>
          <a:ext cx="894535" cy="894535"/>
        </a:xfrm>
        <a:prstGeom prst="arc">
          <a:avLst>
            <a:gd name="adj1" fmla="val 2400000"/>
            <a:gd name="adj2" fmla="val 84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BFF05-39E9-4E8D-8606-03B356788377}">
      <dsp:nvSpPr>
        <dsp:cNvPr id="0" name=""/>
        <dsp:cNvSpPr/>
      </dsp:nvSpPr>
      <dsp:spPr>
        <a:xfrm>
          <a:off x="2173811" y="402999"/>
          <a:ext cx="1789070" cy="572502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/>
            <a:t>Le nouveau programme d’histoire - géographie</a:t>
          </a:r>
          <a:endParaRPr lang="fr-FR" sz="1400" b="1" kern="1200" dirty="0"/>
        </a:p>
      </dsp:txBody>
      <dsp:txXfrm>
        <a:off x="2173811" y="402999"/>
        <a:ext cx="1789070" cy="572502"/>
      </dsp:txXfrm>
    </dsp:sp>
    <dsp:sp modelId="{5A54F233-EFBE-4652-A520-47FFCD6A6528}">
      <dsp:nvSpPr>
        <dsp:cNvPr id="0" name=""/>
        <dsp:cNvSpPr/>
      </dsp:nvSpPr>
      <dsp:spPr>
        <a:xfrm>
          <a:off x="1478614" y="1936287"/>
          <a:ext cx="894535" cy="894535"/>
        </a:xfrm>
        <a:prstGeom prst="arc">
          <a:avLst>
            <a:gd name="adj1" fmla="val 13200000"/>
            <a:gd name="adj2" fmla="val 192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DE949-9CB4-480F-BA7A-7D035667AA54}">
      <dsp:nvSpPr>
        <dsp:cNvPr id="0" name=""/>
        <dsp:cNvSpPr/>
      </dsp:nvSpPr>
      <dsp:spPr>
        <a:xfrm>
          <a:off x="1478614" y="1936287"/>
          <a:ext cx="894535" cy="894535"/>
        </a:xfrm>
        <a:prstGeom prst="arc">
          <a:avLst>
            <a:gd name="adj1" fmla="val 2400000"/>
            <a:gd name="adj2" fmla="val 84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2262F-6D59-4174-A53A-81ACBC099E2C}">
      <dsp:nvSpPr>
        <dsp:cNvPr id="0" name=""/>
        <dsp:cNvSpPr/>
      </dsp:nvSpPr>
      <dsp:spPr>
        <a:xfrm>
          <a:off x="1031346" y="2097303"/>
          <a:ext cx="1789070" cy="572502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FF0000"/>
              </a:solidFill>
            </a:rPr>
            <a:t>maîtrise des connaissances</a:t>
          </a:r>
          <a:r>
            <a:rPr lang="fr-FR" sz="1200" b="1" kern="1200" dirty="0" smtClean="0"/>
            <a:t> </a:t>
          </a:r>
          <a:endParaRPr lang="fr-FR" sz="1200" kern="1200" dirty="0"/>
        </a:p>
      </dsp:txBody>
      <dsp:txXfrm>
        <a:off x="1031346" y="2097303"/>
        <a:ext cx="1789070" cy="572502"/>
      </dsp:txXfrm>
    </dsp:sp>
    <dsp:sp modelId="{11F5EA01-3051-43D7-BF54-B7908923F9A4}">
      <dsp:nvSpPr>
        <dsp:cNvPr id="0" name=""/>
        <dsp:cNvSpPr/>
      </dsp:nvSpPr>
      <dsp:spPr>
        <a:xfrm>
          <a:off x="447267" y="3002739"/>
          <a:ext cx="894535" cy="894535"/>
        </a:xfrm>
        <a:prstGeom prst="arc">
          <a:avLst>
            <a:gd name="adj1" fmla="val 13200000"/>
            <a:gd name="adj2" fmla="val 192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C78EBB-B3C5-456B-A4EC-03920538EE7E}">
      <dsp:nvSpPr>
        <dsp:cNvPr id="0" name=""/>
        <dsp:cNvSpPr/>
      </dsp:nvSpPr>
      <dsp:spPr>
        <a:xfrm>
          <a:off x="447267" y="3002739"/>
          <a:ext cx="894535" cy="894535"/>
        </a:xfrm>
        <a:prstGeom prst="arc">
          <a:avLst>
            <a:gd name="adj1" fmla="val 2400000"/>
            <a:gd name="adj2" fmla="val 84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5CF91-640D-4784-9E47-AF12AA2C6A55}">
      <dsp:nvSpPr>
        <dsp:cNvPr id="0" name=""/>
        <dsp:cNvSpPr/>
      </dsp:nvSpPr>
      <dsp:spPr>
        <a:xfrm>
          <a:off x="0" y="3163755"/>
          <a:ext cx="1789070" cy="572502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comprendre le monde</a:t>
          </a:r>
          <a:endParaRPr lang="fr-FR" sz="1200" kern="1200" dirty="0"/>
        </a:p>
      </dsp:txBody>
      <dsp:txXfrm>
        <a:off x="0" y="3163755"/>
        <a:ext cx="1789070" cy="572502"/>
      </dsp:txXfrm>
    </dsp:sp>
    <dsp:sp modelId="{5D4D2AEC-8DED-48A2-B229-44D23261AFFE}">
      <dsp:nvSpPr>
        <dsp:cNvPr id="0" name=""/>
        <dsp:cNvSpPr/>
      </dsp:nvSpPr>
      <dsp:spPr>
        <a:xfrm>
          <a:off x="447267" y="5165539"/>
          <a:ext cx="894535" cy="894535"/>
        </a:xfrm>
        <a:prstGeom prst="arc">
          <a:avLst>
            <a:gd name="adj1" fmla="val 13200000"/>
            <a:gd name="adj2" fmla="val 192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95B0A-3323-4E68-B834-497E20E2A1B6}">
      <dsp:nvSpPr>
        <dsp:cNvPr id="0" name=""/>
        <dsp:cNvSpPr/>
      </dsp:nvSpPr>
      <dsp:spPr>
        <a:xfrm>
          <a:off x="447267" y="5165539"/>
          <a:ext cx="894535" cy="894535"/>
        </a:xfrm>
        <a:prstGeom prst="arc">
          <a:avLst>
            <a:gd name="adj1" fmla="val 2400000"/>
            <a:gd name="adj2" fmla="val 84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34680-9AD3-455E-91B7-3D84B2694F1C}">
      <dsp:nvSpPr>
        <dsp:cNvPr id="0" name=""/>
        <dsp:cNvSpPr/>
      </dsp:nvSpPr>
      <dsp:spPr>
        <a:xfrm>
          <a:off x="0" y="5326556"/>
          <a:ext cx="1789070" cy="572502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développer l’esprit critique</a:t>
          </a:r>
          <a:endParaRPr lang="fr-FR" sz="1200" kern="1200" dirty="0"/>
        </a:p>
      </dsp:txBody>
      <dsp:txXfrm>
        <a:off x="0" y="5326556"/>
        <a:ext cx="1789070" cy="572502"/>
      </dsp:txXfrm>
    </dsp:sp>
    <dsp:sp modelId="{01105CB6-34E7-4220-892E-EEB8BE44D0F8}">
      <dsp:nvSpPr>
        <dsp:cNvPr id="0" name=""/>
        <dsp:cNvSpPr/>
      </dsp:nvSpPr>
      <dsp:spPr>
        <a:xfrm>
          <a:off x="447267" y="4119823"/>
          <a:ext cx="894535" cy="894535"/>
        </a:xfrm>
        <a:prstGeom prst="arc">
          <a:avLst>
            <a:gd name="adj1" fmla="val 13200000"/>
            <a:gd name="adj2" fmla="val 192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8C327-BD5B-4C9B-9CAE-EB0BE575147B}">
      <dsp:nvSpPr>
        <dsp:cNvPr id="0" name=""/>
        <dsp:cNvSpPr/>
      </dsp:nvSpPr>
      <dsp:spPr>
        <a:xfrm>
          <a:off x="447267" y="4119823"/>
          <a:ext cx="894535" cy="894535"/>
        </a:xfrm>
        <a:prstGeom prst="arc">
          <a:avLst>
            <a:gd name="adj1" fmla="val 2400000"/>
            <a:gd name="adj2" fmla="val 84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F3D0D-39D6-4AD4-B00A-DC22D1D29F12}">
      <dsp:nvSpPr>
        <dsp:cNvPr id="0" name=""/>
        <dsp:cNvSpPr/>
      </dsp:nvSpPr>
      <dsp:spPr>
        <a:xfrm>
          <a:off x="0" y="4280840"/>
          <a:ext cx="1789070" cy="572502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assumer </a:t>
          </a:r>
          <a:r>
            <a:rPr lang="fr-FR" sz="1200" kern="1200" dirty="0" smtClean="0"/>
            <a:t>une finalité civique</a:t>
          </a:r>
          <a:endParaRPr lang="fr-FR" sz="1200" kern="1200" dirty="0"/>
        </a:p>
      </dsp:txBody>
      <dsp:txXfrm>
        <a:off x="0" y="4280840"/>
        <a:ext cx="1789070" cy="572502"/>
      </dsp:txXfrm>
    </dsp:sp>
    <dsp:sp modelId="{503F2591-DAE9-43D5-9BE2-2E881CE5412D}">
      <dsp:nvSpPr>
        <dsp:cNvPr id="0" name=""/>
        <dsp:cNvSpPr/>
      </dsp:nvSpPr>
      <dsp:spPr>
        <a:xfrm>
          <a:off x="6496474" y="1709232"/>
          <a:ext cx="894535" cy="894535"/>
        </a:xfrm>
        <a:prstGeom prst="arc">
          <a:avLst>
            <a:gd name="adj1" fmla="val 13200000"/>
            <a:gd name="adj2" fmla="val 192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DB390-75E1-4EF3-A8EC-09A0805F79FB}">
      <dsp:nvSpPr>
        <dsp:cNvPr id="0" name=""/>
        <dsp:cNvSpPr/>
      </dsp:nvSpPr>
      <dsp:spPr>
        <a:xfrm>
          <a:off x="6496474" y="1709232"/>
          <a:ext cx="894535" cy="894535"/>
        </a:xfrm>
        <a:prstGeom prst="arc">
          <a:avLst>
            <a:gd name="adj1" fmla="val 2400000"/>
            <a:gd name="adj2" fmla="val 84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E1B22-8E78-4DA8-82E3-83A89B6F869B}">
      <dsp:nvSpPr>
        <dsp:cNvPr id="0" name=""/>
        <dsp:cNvSpPr/>
      </dsp:nvSpPr>
      <dsp:spPr>
        <a:xfrm>
          <a:off x="6049206" y="1870249"/>
          <a:ext cx="1789070" cy="572502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récit professoral</a:t>
          </a:r>
          <a:endParaRPr lang="fr-FR" sz="1200" kern="1200" dirty="0"/>
        </a:p>
      </dsp:txBody>
      <dsp:txXfrm>
        <a:off x="6049206" y="1870249"/>
        <a:ext cx="1789070" cy="572502"/>
      </dsp:txXfrm>
    </dsp:sp>
    <dsp:sp modelId="{15DF49C2-F4AE-4F1D-82D2-E5AE0E387DD7}">
      <dsp:nvSpPr>
        <dsp:cNvPr id="0" name=""/>
        <dsp:cNvSpPr/>
      </dsp:nvSpPr>
      <dsp:spPr>
        <a:xfrm>
          <a:off x="8005895" y="1709232"/>
          <a:ext cx="894535" cy="894535"/>
        </a:xfrm>
        <a:prstGeom prst="arc">
          <a:avLst>
            <a:gd name="adj1" fmla="val 13200000"/>
            <a:gd name="adj2" fmla="val 192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632DF-C7C4-4773-835F-AD0F6E0D7181}">
      <dsp:nvSpPr>
        <dsp:cNvPr id="0" name=""/>
        <dsp:cNvSpPr/>
      </dsp:nvSpPr>
      <dsp:spPr>
        <a:xfrm>
          <a:off x="8005895" y="1709232"/>
          <a:ext cx="894535" cy="894535"/>
        </a:xfrm>
        <a:prstGeom prst="arc">
          <a:avLst>
            <a:gd name="adj1" fmla="val 2400000"/>
            <a:gd name="adj2" fmla="val 84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AB44B-12FA-4475-9384-BBBCF7B7BFD3}">
      <dsp:nvSpPr>
        <dsp:cNvPr id="0" name=""/>
        <dsp:cNvSpPr/>
      </dsp:nvSpPr>
      <dsp:spPr>
        <a:xfrm>
          <a:off x="7558627" y="1870249"/>
          <a:ext cx="1789070" cy="572502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travail </a:t>
          </a:r>
          <a:r>
            <a:rPr lang="fr-FR" sz="1200" kern="1200" dirty="0" smtClean="0"/>
            <a:t>des élèves</a:t>
          </a:r>
          <a:endParaRPr lang="fr-FR" sz="1200" kern="1200" dirty="0"/>
        </a:p>
      </dsp:txBody>
      <dsp:txXfrm>
        <a:off x="7558627" y="1870249"/>
        <a:ext cx="1789070" cy="572502"/>
      </dsp:txXfrm>
    </dsp:sp>
    <dsp:sp modelId="{9BE2D3D0-4408-4791-9067-246CD2DED600}">
      <dsp:nvSpPr>
        <dsp:cNvPr id="0" name=""/>
        <dsp:cNvSpPr/>
      </dsp:nvSpPr>
      <dsp:spPr>
        <a:xfrm>
          <a:off x="3898278" y="1935428"/>
          <a:ext cx="894535" cy="894535"/>
        </a:xfrm>
        <a:prstGeom prst="arc">
          <a:avLst>
            <a:gd name="adj1" fmla="val 13200000"/>
            <a:gd name="adj2" fmla="val 192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49574-FF76-4401-8045-EDA88781F019}">
      <dsp:nvSpPr>
        <dsp:cNvPr id="0" name=""/>
        <dsp:cNvSpPr/>
      </dsp:nvSpPr>
      <dsp:spPr>
        <a:xfrm>
          <a:off x="3898278" y="1935428"/>
          <a:ext cx="894535" cy="894535"/>
        </a:xfrm>
        <a:prstGeom prst="arc">
          <a:avLst>
            <a:gd name="adj1" fmla="val 2400000"/>
            <a:gd name="adj2" fmla="val 84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FBAD81-537E-4C07-BEC6-46703AB3F756}">
      <dsp:nvSpPr>
        <dsp:cNvPr id="0" name=""/>
        <dsp:cNvSpPr/>
      </dsp:nvSpPr>
      <dsp:spPr>
        <a:xfrm>
          <a:off x="3451011" y="2096444"/>
          <a:ext cx="1789070" cy="572502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00B0F0"/>
              </a:solidFill>
            </a:rPr>
            <a:t>acquisition des capacités et méthodes</a:t>
          </a:r>
          <a:endParaRPr lang="fr-FR" sz="1200" kern="1200" dirty="0">
            <a:solidFill>
              <a:srgbClr val="00B0F0"/>
            </a:solidFill>
          </a:endParaRPr>
        </a:p>
      </dsp:txBody>
      <dsp:txXfrm>
        <a:off x="3451011" y="2096444"/>
        <a:ext cx="1789070" cy="572502"/>
      </dsp:txXfrm>
    </dsp:sp>
    <dsp:sp modelId="{EABDF8C0-DE5F-448B-897F-D1E92BAC7614}">
      <dsp:nvSpPr>
        <dsp:cNvPr id="0" name=""/>
        <dsp:cNvSpPr/>
      </dsp:nvSpPr>
      <dsp:spPr>
        <a:xfrm>
          <a:off x="4914381" y="3038458"/>
          <a:ext cx="894535" cy="843761"/>
        </a:xfrm>
        <a:prstGeom prst="arc">
          <a:avLst>
            <a:gd name="adj1" fmla="val 13200000"/>
            <a:gd name="adj2" fmla="val 192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EC9F1-C025-4F84-96F8-00E4DEEBE6BE}">
      <dsp:nvSpPr>
        <dsp:cNvPr id="0" name=""/>
        <dsp:cNvSpPr/>
      </dsp:nvSpPr>
      <dsp:spPr>
        <a:xfrm>
          <a:off x="4914381" y="3038458"/>
          <a:ext cx="894535" cy="843761"/>
        </a:xfrm>
        <a:prstGeom prst="arc">
          <a:avLst>
            <a:gd name="adj1" fmla="val 2400000"/>
            <a:gd name="adj2" fmla="val 84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57584-CAA7-449E-8C86-2A5B67537C0D}">
      <dsp:nvSpPr>
        <dsp:cNvPr id="0" name=""/>
        <dsp:cNvSpPr/>
      </dsp:nvSpPr>
      <dsp:spPr>
        <a:xfrm>
          <a:off x="4467113" y="3190335"/>
          <a:ext cx="1789070" cy="540007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/>
            <a:t>maîtrise des approches historique et géographique (questionnement, modalité de lecture du monde)</a:t>
          </a:r>
          <a:endParaRPr lang="fr-FR" sz="1050" kern="1200" dirty="0"/>
        </a:p>
      </dsp:txBody>
      <dsp:txXfrm>
        <a:off x="4467113" y="3190335"/>
        <a:ext cx="1789070" cy="540007"/>
      </dsp:txXfrm>
    </dsp:sp>
    <dsp:sp modelId="{824E2E0D-FE41-4E98-8DBD-05FD6F0B69FA}">
      <dsp:nvSpPr>
        <dsp:cNvPr id="0" name=""/>
        <dsp:cNvSpPr/>
      </dsp:nvSpPr>
      <dsp:spPr>
        <a:xfrm>
          <a:off x="4927781" y="4146693"/>
          <a:ext cx="894535" cy="894535"/>
        </a:xfrm>
        <a:prstGeom prst="arc">
          <a:avLst>
            <a:gd name="adj1" fmla="val 13200000"/>
            <a:gd name="adj2" fmla="val 192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97192-441E-4061-88C9-92C43E5E1529}">
      <dsp:nvSpPr>
        <dsp:cNvPr id="0" name=""/>
        <dsp:cNvSpPr/>
      </dsp:nvSpPr>
      <dsp:spPr>
        <a:xfrm>
          <a:off x="4927781" y="4146693"/>
          <a:ext cx="894535" cy="894535"/>
        </a:xfrm>
        <a:prstGeom prst="arc">
          <a:avLst>
            <a:gd name="adj1" fmla="val 2400000"/>
            <a:gd name="adj2" fmla="val 84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70798-C058-41C7-8879-BB751014CC2D}">
      <dsp:nvSpPr>
        <dsp:cNvPr id="0" name=""/>
        <dsp:cNvSpPr/>
      </dsp:nvSpPr>
      <dsp:spPr>
        <a:xfrm>
          <a:off x="4480513" y="4307710"/>
          <a:ext cx="1789070" cy="572502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Analyse critique de documents</a:t>
          </a:r>
          <a:endParaRPr lang="fr-FR" sz="1200" kern="1200" dirty="0"/>
        </a:p>
      </dsp:txBody>
      <dsp:txXfrm>
        <a:off x="4480513" y="4307710"/>
        <a:ext cx="1789070" cy="572502"/>
      </dsp:txXfrm>
    </dsp:sp>
    <dsp:sp modelId="{A3DD1D5A-BA55-4CC7-97EE-D1E71C484058}">
      <dsp:nvSpPr>
        <dsp:cNvPr id="0" name=""/>
        <dsp:cNvSpPr/>
      </dsp:nvSpPr>
      <dsp:spPr>
        <a:xfrm>
          <a:off x="4960843" y="5161322"/>
          <a:ext cx="894535" cy="894535"/>
        </a:xfrm>
        <a:prstGeom prst="arc">
          <a:avLst>
            <a:gd name="adj1" fmla="val 13200000"/>
            <a:gd name="adj2" fmla="val 192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C76CE-DED3-489E-B01C-9A4A6A220FFC}">
      <dsp:nvSpPr>
        <dsp:cNvPr id="0" name=""/>
        <dsp:cNvSpPr/>
      </dsp:nvSpPr>
      <dsp:spPr>
        <a:xfrm>
          <a:off x="4960843" y="5161322"/>
          <a:ext cx="894535" cy="894535"/>
        </a:xfrm>
        <a:prstGeom prst="arc">
          <a:avLst>
            <a:gd name="adj1" fmla="val 2400000"/>
            <a:gd name="adj2" fmla="val 8400000"/>
          </a:avLst>
        </a:prstGeom>
        <a:noFill/>
        <a:ln w="63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FDF4D-3CA5-4A1A-BF8E-3EDD9647E869}">
      <dsp:nvSpPr>
        <dsp:cNvPr id="0" name=""/>
        <dsp:cNvSpPr/>
      </dsp:nvSpPr>
      <dsp:spPr>
        <a:xfrm>
          <a:off x="4513575" y="5322339"/>
          <a:ext cx="1789070" cy="572502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Argumentation </a:t>
          </a:r>
          <a:endParaRPr lang="fr-FR" sz="1200" kern="1200" dirty="0"/>
        </a:p>
      </dsp:txBody>
      <dsp:txXfrm>
        <a:off x="4513575" y="5322339"/>
        <a:ext cx="1789070" cy="572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0FE6A-6A82-4F13-B962-A0DCA0308280}">
      <dsp:nvSpPr>
        <dsp:cNvPr id="0" name=""/>
        <dsp:cNvSpPr/>
      </dsp:nvSpPr>
      <dsp:spPr>
        <a:xfrm>
          <a:off x="4102" y="0"/>
          <a:ext cx="3946655" cy="592978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Histoire</a:t>
          </a:r>
          <a:r>
            <a:rPr lang="fr-FR" sz="2100" kern="1200" dirty="0" smtClean="0"/>
            <a:t/>
          </a:r>
          <a:br>
            <a:rPr lang="fr-FR" sz="2100" kern="1200" dirty="0" smtClean="0"/>
          </a:br>
          <a:r>
            <a:rPr lang="fr-FR" sz="2100" kern="1200" dirty="0" smtClean="0"/>
            <a:t>Une approche chronologique dans un </a:t>
          </a:r>
          <a:r>
            <a:rPr lang="fr-FR" sz="2000" kern="1200" dirty="0" smtClean="0"/>
            <a:t>programme</a:t>
          </a:r>
          <a:r>
            <a:rPr lang="fr-FR" sz="2100" kern="1200" dirty="0" smtClean="0"/>
            <a:t> resserré</a:t>
          </a:r>
          <a:endParaRPr lang="fr-FR" sz="2100" kern="1200" dirty="0"/>
        </a:p>
      </dsp:txBody>
      <dsp:txXfrm>
        <a:off x="4102" y="0"/>
        <a:ext cx="3946655" cy="1778935"/>
      </dsp:txXfrm>
    </dsp:sp>
    <dsp:sp modelId="{42C1E584-A4E5-4042-B741-1EFD4510E690}">
      <dsp:nvSpPr>
        <dsp:cNvPr id="0" name=""/>
        <dsp:cNvSpPr/>
      </dsp:nvSpPr>
      <dsp:spPr>
        <a:xfrm>
          <a:off x="398768" y="1780673"/>
          <a:ext cx="3157324" cy="1787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Seconde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- </a:t>
          </a:r>
          <a:br>
            <a:rPr lang="fr-FR" sz="1600" kern="1200" dirty="0" smtClean="0"/>
          </a:br>
          <a:r>
            <a:rPr lang="fr-FR" sz="1600" kern="1200" dirty="0" smtClean="0"/>
            <a:t>De l’Antiquité au XVIIIe siècle</a:t>
          </a:r>
          <a:br>
            <a:rPr lang="fr-FR" sz="1600" kern="1200" dirty="0" smtClean="0"/>
          </a:br>
          <a:r>
            <a:rPr lang="fr-FR" sz="1600" kern="1200" dirty="0" smtClean="0"/>
            <a:t>Les grandes étapes du monde moderne </a:t>
          </a:r>
          <a:endParaRPr lang="fr-FR" sz="1600" kern="1200" dirty="0"/>
        </a:p>
      </dsp:txBody>
      <dsp:txXfrm>
        <a:off x="451134" y="1833039"/>
        <a:ext cx="3052592" cy="1683179"/>
      </dsp:txXfrm>
    </dsp:sp>
    <dsp:sp modelId="{2DA7C998-253E-481A-BF37-67FF08204C01}">
      <dsp:nvSpPr>
        <dsp:cNvPr id="0" name=""/>
        <dsp:cNvSpPr/>
      </dsp:nvSpPr>
      <dsp:spPr>
        <a:xfrm>
          <a:off x="398768" y="3843647"/>
          <a:ext cx="3157324" cy="1787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Première</a:t>
          </a:r>
          <a:br>
            <a:rPr lang="fr-FR" sz="1600" kern="1200" dirty="0" smtClean="0"/>
          </a:br>
          <a:r>
            <a:rPr lang="fr-FR" sz="1600" kern="1200" dirty="0" smtClean="0"/>
            <a:t>-</a:t>
          </a:r>
          <a:br>
            <a:rPr lang="fr-FR" sz="1600" kern="1200" dirty="0" smtClean="0"/>
          </a:br>
          <a:r>
            <a:rPr lang="fr-FR" sz="1600" kern="1200" dirty="0" smtClean="0"/>
            <a:t>De la Révolution française à la Première Guerre mondiale</a:t>
          </a:r>
          <a:br>
            <a:rPr lang="fr-FR" sz="1600" kern="1200" dirty="0" smtClean="0"/>
          </a:br>
          <a:r>
            <a:rPr lang="fr-FR" sz="1600" kern="1200" dirty="0" smtClean="0"/>
            <a:t>L’affirmation des nations en Europe et transformation politique et sociale de la France</a:t>
          </a:r>
          <a:endParaRPr lang="fr-FR" sz="1600" kern="1200" dirty="0"/>
        </a:p>
      </dsp:txBody>
      <dsp:txXfrm>
        <a:off x="451134" y="3896013"/>
        <a:ext cx="3052592" cy="1683179"/>
      </dsp:txXfrm>
    </dsp:sp>
    <dsp:sp modelId="{A64BA993-F338-49F1-9072-D8CD23484A6F}">
      <dsp:nvSpPr>
        <dsp:cNvPr id="0" name=""/>
        <dsp:cNvSpPr/>
      </dsp:nvSpPr>
      <dsp:spPr>
        <a:xfrm>
          <a:off x="4246757" y="0"/>
          <a:ext cx="3946655" cy="5929786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Géographie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L’organisation, le développement et les transformations de leur espace par les individus et les sociétés</a:t>
          </a:r>
          <a:endParaRPr lang="fr-FR" sz="2000" kern="1200" dirty="0"/>
        </a:p>
      </dsp:txBody>
      <dsp:txXfrm>
        <a:off x="4246757" y="0"/>
        <a:ext cx="3946655" cy="1778935"/>
      </dsp:txXfrm>
    </dsp:sp>
    <dsp:sp modelId="{A9FF1458-F48B-45C6-9CAE-365868018F9A}">
      <dsp:nvSpPr>
        <dsp:cNvPr id="0" name=""/>
        <dsp:cNvSpPr/>
      </dsp:nvSpPr>
      <dsp:spPr>
        <a:xfrm>
          <a:off x="4641422" y="1780673"/>
          <a:ext cx="3157324" cy="1787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Seconde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Les défis d’un monde en transition</a:t>
          </a:r>
          <a:endParaRPr lang="fr-FR" sz="1600" kern="1200" dirty="0"/>
        </a:p>
      </dsp:txBody>
      <dsp:txXfrm>
        <a:off x="4693788" y="1833039"/>
        <a:ext cx="3052592" cy="1683179"/>
      </dsp:txXfrm>
    </dsp:sp>
    <dsp:sp modelId="{C531D7D6-1DB7-4F87-AEDA-307159D37CCE}">
      <dsp:nvSpPr>
        <dsp:cNvPr id="0" name=""/>
        <dsp:cNvSpPr/>
      </dsp:nvSpPr>
      <dsp:spPr>
        <a:xfrm>
          <a:off x="4641422" y="3843647"/>
          <a:ext cx="3157324" cy="178791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Première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Les dynamiques d’un monde en recomposition</a:t>
          </a:r>
          <a:endParaRPr lang="fr-FR" sz="1600" kern="1200" dirty="0"/>
        </a:p>
      </dsp:txBody>
      <dsp:txXfrm>
        <a:off x="4693788" y="3896013"/>
        <a:ext cx="3052592" cy="16831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2DEC2-3EB9-4213-BBE6-4548981E6C64}">
      <dsp:nvSpPr>
        <dsp:cNvPr id="0" name=""/>
        <dsp:cNvSpPr/>
      </dsp:nvSpPr>
      <dsp:spPr>
        <a:xfrm rot="16200000">
          <a:off x="2243187" y="157263"/>
          <a:ext cx="6529406" cy="6529406"/>
        </a:xfrm>
        <a:prstGeom prst="circularArrow">
          <a:avLst>
            <a:gd name="adj1" fmla="val 5689"/>
            <a:gd name="adj2" fmla="val 340510"/>
            <a:gd name="adj3" fmla="val 13560603"/>
            <a:gd name="adj4" fmla="val 17512336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86039-7A0D-4EC7-B206-94021FB7FE82}">
      <dsp:nvSpPr>
        <dsp:cNvPr id="0" name=""/>
        <dsp:cNvSpPr/>
      </dsp:nvSpPr>
      <dsp:spPr>
        <a:xfrm>
          <a:off x="2423696" y="831799"/>
          <a:ext cx="3312947" cy="1308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/>
            <a:t>Seconde</a:t>
          </a:r>
          <a:r>
            <a:rPr lang="fr-FR" sz="2700" kern="1200" dirty="0" smtClean="0"/>
            <a:t>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La liberté, les libertés</a:t>
          </a:r>
          <a:endParaRPr lang="fr-FR" sz="2700" kern="1200" dirty="0"/>
        </a:p>
      </dsp:txBody>
      <dsp:txXfrm>
        <a:off x="2487560" y="895663"/>
        <a:ext cx="3185219" cy="1180542"/>
      </dsp:txXfrm>
    </dsp:sp>
    <dsp:sp modelId="{7CC66EA2-1AC8-484E-A316-BAC2B60FF8B6}">
      <dsp:nvSpPr>
        <dsp:cNvPr id="0" name=""/>
        <dsp:cNvSpPr/>
      </dsp:nvSpPr>
      <dsp:spPr>
        <a:xfrm>
          <a:off x="6139670" y="2666796"/>
          <a:ext cx="3637330" cy="1502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/>
            <a:t>Première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La société, les sociétés</a:t>
          </a:r>
          <a:endParaRPr lang="fr-FR" sz="2700" kern="1200" dirty="0"/>
        </a:p>
      </dsp:txBody>
      <dsp:txXfrm>
        <a:off x="6213022" y="2740148"/>
        <a:ext cx="3490626" cy="1355924"/>
      </dsp:txXfrm>
    </dsp:sp>
    <dsp:sp modelId="{F3F9D6C1-937A-4E8F-8B77-5EB56C7C86BE}">
      <dsp:nvSpPr>
        <dsp:cNvPr id="0" name=""/>
        <dsp:cNvSpPr/>
      </dsp:nvSpPr>
      <dsp:spPr>
        <a:xfrm>
          <a:off x="816470" y="3542194"/>
          <a:ext cx="3214432" cy="1534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/>
            <a:t>Terminale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La démocratie</a:t>
          </a:r>
          <a:endParaRPr lang="fr-FR" sz="2700" kern="1200" dirty="0"/>
        </a:p>
      </dsp:txBody>
      <dsp:txXfrm>
        <a:off x="891387" y="3617111"/>
        <a:ext cx="3064598" cy="1384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02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19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23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6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30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64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82DF-BDDF-458B-8917-36D9B9A04D5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77C9-1544-4635-A66C-685022EEEB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Histoire, géographie, EMC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30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440" y="260622"/>
            <a:ext cx="2228557" cy="483961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les </a:t>
            </a:r>
            <a:r>
              <a:rPr lang="fr-FR" sz="3200" b="1" dirty="0"/>
              <a:t>objectifs, les principes 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448987083"/>
              </p:ext>
            </p:extLst>
          </p:nvPr>
        </p:nvGraphicFramePr>
        <p:xfrm>
          <a:off x="2419643" y="260622"/>
          <a:ext cx="9455527" cy="643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181258" y="2050063"/>
            <a:ext cx="6062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associe</a:t>
            </a:r>
            <a:endParaRPr lang="fr-FR" sz="11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9793364" y="1528694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combine</a:t>
            </a:r>
            <a:endParaRPr lang="fr-FR" sz="1100" b="1" dirty="0"/>
          </a:p>
        </p:txBody>
      </p:sp>
    </p:spTree>
    <p:extLst>
      <p:ext uri="{BB962C8B-B14F-4D97-AF65-F5344CB8AC3E}">
        <p14:creationId xmlns:p14="http://schemas.microsoft.com/office/powerpoint/2010/main" val="258624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6306" y="208549"/>
            <a:ext cx="4006516" cy="1325563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Les </a:t>
            </a:r>
            <a:r>
              <a:rPr lang="fr-FR" sz="3200" b="1" dirty="0"/>
              <a:t>grands axes de contenus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647121791"/>
              </p:ext>
            </p:extLst>
          </p:nvPr>
        </p:nvGraphicFramePr>
        <p:xfrm>
          <a:off x="3769895" y="208548"/>
          <a:ext cx="8197515" cy="5929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769895" y="6273225"/>
            <a:ext cx="8197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Voie générale et voie technologique ont une logique identique de contenu sinon d’écriture des questions à étudier</a:t>
            </a:r>
          </a:p>
          <a:p>
            <a:pPr algn="ctr"/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8037095" y="3474009"/>
            <a:ext cx="3930315" cy="919401"/>
          </a:xfrm>
          <a:prstGeom prst="roundRect">
            <a:avLst/>
          </a:prstGeom>
          <a:solidFill>
            <a:schemeClr val="accent6">
              <a:lumMod val="40000"/>
              <a:lumOff val="60000"/>
              <a:alpha val="87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Nouveauté 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La </a:t>
            </a:r>
            <a:r>
              <a:rPr lang="fr-FR" sz="1600" dirty="0"/>
              <a:t>France est traitée dans </a:t>
            </a:r>
            <a:r>
              <a:rPr lang="fr-FR" sz="1600" dirty="0" smtClean="0"/>
              <a:t>chacun des niveaux, dans chaque thème étudié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7497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884049633"/>
              </p:ext>
            </p:extLst>
          </p:nvPr>
        </p:nvGraphicFramePr>
        <p:xfrm>
          <a:off x="2032000" y="224589"/>
          <a:ext cx="9839158" cy="6633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1182112" y="2685463"/>
            <a:ext cx="5395151" cy="1020264"/>
          </a:xfrm>
          <a:prstGeom prst="snip2DiagRect">
            <a:avLst/>
          </a:prstGeom>
          <a:solidFill>
            <a:schemeClr val="accent6">
              <a:lumMod val="40000"/>
              <a:lumOff val="60000"/>
              <a:alpha val="77000"/>
            </a:schemeClr>
          </a:solidFill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/>
              <a:t>Une thématique annuelle, deux axes de travail, des questionnements associés à des objets d’enseignement possibles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53271" y="5117433"/>
            <a:ext cx="41024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/>
              <a:t>EMC 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objectifs</a:t>
            </a:r>
            <a:r>
              <a:rPr lang="fr-FR" sz="3200" b="1" dirty="0"/>
              <a:t>, principes, contenus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7852611" y="5117433"/>
            <a:ext cx="4018547" cy="1302587"/>
          </a:xfrm>
          <a:prstGeom prst="snip2DiagRect">
            <a:avLst/>
          </a:prstGeom>
          <a:solidFill>
            <a:schemeClr val="accent6">
              <a:lumMod val="40000"/>
              <a:lumOff val="60000"/>
              <a:alpha val="77000"/>
            </a:schemeClr>
          </a:solidFill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/>
              <a:t>Un « projet de l’année »: valorisant l’initiative, la recherche, dans/hors la classe et l’établissement, dossier écrit, support d’évaluation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43912" y="1495150"/>
            <a:ext cx="4111783" cy="567871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Pour chaque année du lycée :</a:t>
            </a:r>
          </a:p>
        </p:txBody>
      </p:sp>
    </p:spTree>
    <p:extLst>
      <p:ext uri="{BB962C8B-B14F-4D97-AF65-F5344CB8AC3E}">
        <p14:creationId xmlns:p14="http://schemas.microsoft.com/office/powerpoint/2010/main" val="24400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162</Words>
  <Application>Microsoft Office PowerPoint</Application>
  <PresentationFormat>Grand écran</PresentationFormat>
  <Paragraphs>40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Histoire, géographie, EMC</vt:lpstr>
      <vt:lpstr>les objectifs, les principes </vt:lpstr>
      <vt:lpstr>Les grands axes de contenus</vt:lpstr>
      <vt:lpstr>Présentation PowerPoint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Bouteloup</dc:creator>
  <cp:lastModifiedBy>Michel Vignolles</cp:lastModifiedBy>
  <cp:revision>43</cp:revision>
  <dcterms:created xsi:type="dcterms:W3CDTF">2019-01-06T18:00:29Z</dcterms:created>
  <dcterms:modified xsi:type="dcterms:W3CDTF">2019-01-14T07:48:17Z</dcterms:modified>
</cp:coreProperties>
</file>