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14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2991-1CFD-40C8-B662-11B4AF72DF96}" type="datetimeFigureOut">
              <a:rPr lang="fr-FR" smtClean="0"/>
              <a:t>09/09/2012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0260-5C64-41CC-A7DA-9984E09DC8C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2991-1CFD-40C8-B662-11B4AF72DF96}" type="datetimeFigureOut">
              <a:rPr lang="fr-FR" smtClean="0"/>
              <a:t>09/09/2012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0260-5C64-41CC-A7DA-9984E09DC8C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2991-1CFD-40C8-B662-11B4AF72DF96}" type="datetimeFigureOut">
              <a:rPr lang="fr-FR" smtClean="0"/>
              <a:t>09/09/2012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0260-5C64-41CC-A7DA-9984E09DC8C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2991-1CFD-40C8-B662-11B4AF72DF96}" type="datetimeFigureOut">
              <a:rPr lang="fr-FR" smtClean="0"/>
              <a:t>09/09/2012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0260-5C64-41CC-A7DA-9984E09DC8C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2991-1CFD-40C8-B662-11B4AF72DF96}" type="datetimeFigureOut">
              <a:rPr lang="fr-FR" smtClean="0"/>
              <a:t>09/09/2012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0260-5C64-41CC-A7DA-9984E09DC8C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2991-1CFD-40C8-B662-11B4AF72DF96}" type="datetimeFigureOut">
              <a:rPr lang="fr-FR" smtClean="0"/>
              <a:t>09/09/2012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0260-5C64-41CC-A7DA-9984E09DC8C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2991-1CFD-40C8-B662-11B4AF72DF96}" type="datetimeFigureOut">
              <a:rPr lang="fr-FR" smtClean="0"/>
              <a:t>09/09/2012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0260-5C64-41CC-A7DA-9984E09DC8C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2991-1CFD-40C8-B662-11B4AF72DF96}" type="datetimeFigureOut">
              <a:rPr lang="fr-FR" smtClean="0"/>
              <a:t>09/09/2012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0260-5C64-41CC-A7DA-9984E09DC8C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2991-1CFD-40C8-B662-11B4AF72DF96}" type="datetimeFigureOut">
              <a:rPr lang="fr-FR" smtClean="0"/>
              <a:t>09/09/2012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0260-5C64-41CC-A7DA-9984E09DC8C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2991-1CFD-40C8-B662-11B4AF72DF96}" type="datetimeFigureOut">
              <a:rPr lang="fr-FR" smtClean="0"/>
              <a:t>09/09/2012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0260-5C64-41CC-A7DA-9984E09DC8C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F2991-1CFD-40C8-B662-11B4AF72DF96}" type="datetimeFigureOut">
              <a:rPr lang="fr-FR" smtClean="0"/>
              <a:t>09/09/2012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0260-5C64-41CC-A7DA-9984E09DC8C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F2991-1CFD-40C8-B662-11B4AF72DF96}" type="datetimeFigureOut">
              <a:rPr lang="fr-FR" smtClean="0"/>
              <a:t>09/09/2012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30260-5C64-41CC-A7DA-9984E09DC8C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772400" cy="72251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Systèmes proies-prédateurs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5536" y="1484784"/>
            <a:ext cx="8424936" cy="4154016"/>
          </a:xfrm>
        </p:spPr>
        <p:txBody>
          <a:bodyPr/>
          <a:lstStyle/>
          <a:p>
            <a:pPr algn="l"/>
            <a:endParaRPr lang="fr-FR" dirty="0" smtClean="0"/>
          </a:p>
          <a:p>
            <a:pPr algn="l"/>
            <a:endParaRPr lang="fr-FR" dirty="0"/>
          </a:p>
          <a:p>
            <a:pPr algn="l"/>
            <a:endParaRPr lang="fr-FR" dirty="0" smtClean="0"/>
          </a:p>
          <a:p>
            <a:pPr algn="l"/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340768"/>
            <a:ext cx="8446313" cy="152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924944"/>
            <a:ext cx="8492633" cy="2329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TP </a:t>
            </a:r>
            <a:r>
              <a:rPr lang="fr-FR" dirty="0" err="1" smtClean="0"/>
              <a:t>Scilab</a:t>
            </a:r>
            <a:endParaRPr lang="fr-FR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5" y="1239715"/>
            <a:ext cx="8156794" cy="5213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743656"/>
            <a:ext cx="7632848" cy="601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</Words>
  <Application>Microsoft Office PowerPoint</Application>
  <PresentationFormat>Affichage à l'écran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Systèmes proies-prédateurs</vt:lpstr>
      <vt:lpstr>TP Scilab</vt:lpstr>
      <vt:lpstr>Diapositive 3</vt:lpstr>
    </vt:vector>
  </TitlesOfParts>
  <Company>Rectorat de Versailles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Systèmes proies-prédateurs</dc:title>
  <dc:creator>eroudneff</dc:creator>
  <cp:lastModifiedBy>eroudneff</cp:lastModifiedBy>
  <cp:revision>1</cp:revision>
  <dcterms:created xsi:type="dcterms:W3CDTF">2012-09-09T13:46:55Z</dcterms:created>
  <dcterms:modified xsi:type="dcterms:W3CDTF">2012-09-09T14:41:02Z</dcterms:modified>
</cp:coreProperties>
</file>