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8" r:id="rId4"/>
    <p:sldId id="260" r:id="rId5"/>
    <p:sldId id="261" r:id="rId6"/>
    <p:sldId id="262" r:id="rId7"/>
    <p:sldId id="263" r:id="rId8"/>
    <p:sldId id="266" r:id="rId9"/>
    <p:sldId id="267" r:id="rId10"/>
    <p:sldId id="270" r:id="rId11"/>
    <p:sldId id="273" r:id="rId12"/>
    <p:sldId id="274" r:id="rId13"/>
    <p:sldId id="275" r:id="rId14"/>
    <p:sldId id="276" r:id="rId15"/>
    <p:sldId id="277" r:id="rId16"/>
    <p:sldId id="271" r:id="rId17"/>
    <p:sldId id="279" r:id="rId18"/>
    <p:sldId id="280" r:id="rId19"/>
    <p:sldId id="281" r:id="rId20"/>
    <p:sldId id="282"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8" autoAdjust="0"/>
  </p:normalViewPr>
  <p:slideViewPr>
    <p:cSldViewPr>
      <p:cViewPr>
        <p:scale>
          <a:sx n="66" d="100"/>
          <a:sy n="66" d="100"/>
        </p:scale>
        <p:origin x="-2934" y="-834"/>
      </p:cViewPr>
      <p:guideLst>
        <p:guide orient="horz" pos="2160"/>
        <p:guide pos="2880"/>
      </p:guideLst>
    </p:cSldViewPr>
  </p:slideViewPr>
  <p:notesTextViewPr>
    <p:cViewPr>
      <p:scale>
        <a:sx n="128" d="100"/>
        <a:sy n="128"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B07CC-B505-459E-8B13-0FCA8AB39F62}" type="doc">
      <dgm:prSet loTypeId="urn:microsoft.com/office/officeart/2005/8/layout/vList5" loCatId="list" qsTypeId="urn:microsoft.com/office/officeart/2005/8/quickstyle/3d2" qsCatId="3D" csTypeId="urn:microsoft.com/office/officeart/2005/8/colors/colorful4" csCatId="colorful" phldr="1"/>
      <dgm:spPr/>
      <dgm:t>
        <a:bodyPr/>
        <a:lstStyle/>
        <a:p>
          <a:endParaRPr lang="fr-FR"/>
        </a:p>
      </dgm:t>
    </dgm:pt>
    <dgm:pt modelId="{216533AE-8DAE-48B6-BCE5-31FB79F79EE2}">
      <dgm:prSet phldrT="[Texte]"/>
      <dgm:spPr/>
      <dgm:t>
        <a:bodyPr/>
        <a:lstStyle/>
        <a:p>
          <a:r>
            <a:rPr lang="fr-FR" dirty="0" smtClean="0"/>
            <a:t>Fonctions convexes, concaves sur un intervalle</a:t>
          </a:r>
          <a:endParaRPr lang="fr-FR" dirty="0"/>
        </a:p>
      </dgm:t>
    </dgm:pt>
    <dgm:pt modelId="{9F3D8A42-0EF0-4B58-8C44-1E64325E1BF0}" type="parTrans" cxnId="{D791713B-4CF4-4593-8A11-FC6AE4621FF0}">
      <dgm:prSet/>
      <dgm:spPr/>
      <dgm:t>
        <a:bodyPr/>
        <a:lstStyle/>
        <a:p>
          <a:endParaRPr lang="fr-FR"/>
        </a:p>
      </dgm:t>
    </dgm:pt>
    <dgm:pt modelId="{BB350C54-2EBD-45C6-BA3E-0E9F37845253}" type="sibTrans" cxnId="{D791713B-4CF4-4593-8A11-FC6AE4621FF0}">
      <dgm:prSet/>
      <dgm:spPr/>
      <dgm:t>
        <a:bodyPr/>
        <a:lstStyle/>
        <a:p>
          <a:endParaRPr lang="fr-FR"/>
        </a:p>
      </dgm:t>
    </dgm:pt>
    <dgm:pt modelId="{593FC5FF-15C6-4B78-8819-1691D0A97145}">
      <dgm:prSet phldrT="[Texte]"/>
      <dgm:spPr/>
      <dgm:t>
        <a:bodyPr/>
        <a:lstStyle/>
        <a:p>
          <a:r>
            <a:rPr lang="fr-FR" dirty="0" smtClean="0"/>
            <a:t>Reconnaissance graphique</a:t>
          </a:r>
        </a:p>
        <a:p>
          <a:r>
            <a:rPr lang="fr-FR" dirty="0" smtClean="0"/>
            <a:t>Définitions</a:t>
          </a:r>
          <a:endParaRPr lang="fr-FR" dirty="0"/>
        </a:p>
      </dgm:t>
    </dgm:pt>
    <dgm:pt modelId="{B7A3F957-0D3D-4A56-A9D1-E54597AC4F34}" type="parTrans" cxnId="{188CEE10-188E-41B6-AFC7-07E2A305BF1A}">
      <dgm:prSet/>
      <dgm:spPr/>
      <dgm:t>
        <a:bodyPr/>
        <a:lstStyle/>
        <a:p>
          <a:endParaRPr lang="fr-FR"/>
        </a:p>
      </dgm:t>
    </dgm:pt>
    <dgm:pt modelId="{332B0F67-EDEB-4FDA-BE41-933024065716}" type="sibTrans" cxnId="{188CEE10-188E-41B6-AFC7-07E2A305BF1A}">
      <dgm:prSet/>
      <dgm:spPr/>
      <dgm:t>
        <a:bodyPr/>
        <a:lstStyle/>
        <a:p>
          <a:endParaRPr lang="fr-FR"/>
        </a:p>
      </dgm:t>
    </dgm:pt>
    <dgm:pt modelId="{CE29B0B0-EEDE-47F4-AAD9-FF6C447986E8}">
      <dgm:prSet phldrT="[Texte]"/>
      <dgm:spPr/>
      <dgm:t>
        <a:bodyPr/>
        <a:lstStyle/>
        <a:p>
          <a:r>
            <a:rPr lang="fr-FR" dirty="0" smtClean="0"/>
            <a:t>Convexité et signe de la dérivée</a:t>
          </a:r>
          <a:endParaRPr lang="fr-FR" dirty="0"/>
        </a:p>
      </dgm:t>
    </dgm:pt>
    <dgm:pt modelId="{2ECF1E11-02EF-4F7C-9010-7425D071CD16}" type="parTrans" cxnId="{C2ED1A48-C329-4C1C-890F-95DC8807EC99}">
      <dgm:prSet/>
      <dgm:spPr/>
      <dgm:t>
        <a:bodyPr/>
        <a:lstStyle/>
        <a:p>
          <a:endParaRPr lang="fr-FR"/>
        </a:p>
      </dgm:t>
    </dgm:pt>
    <dgm:pt modelId="{8C92C797-B9BC-4D6B-9F40-3618AFB09E16}" type="sibTrans" cxnId="{C2ED1A48-C329-4C1C-890F-95DC8807EC99}">
      <dgm:prSet/>
      <dgm:spPr/>
      <dgm:t>
        <a:bodyPr/>
        <a:lstStyle/>
        <a:p>
          <a:endParaRPr lang="fr-FR"/>
        </a:p>
      </dgm:t>
    </dgm:pt>
    <dgm:pt modelId="{9DCC8844-B10B-49FB-93C9-0A4608FF9EF7}">
      <dgm:prSet phldrT="[Texte]"/>
      <dgm:spPr/>
      <dgm:t>
        <a:bodyPr/>
        <a:lstStyle/>
        <a:p>
          <a:r>
            <a:rPr lang="fr-FR" dirty="0" smtClean="0"/>
            <a:t>Points </a:t>
          </a:r>
          <a:r>
            <a:rPr lang="fr-FR" dirty="0" smtClean="0"/>
            <a:t>d’inflexion (voir fichier fonctions_cout.pptx)</a:t>
          </a:r>
          <a:endParaRPr lang="fr-FR" dirty="0"/>
        </a:p>
      </dgm:t>
    </dgm:pt>
    <dgm:pt modelId="{ECEBE7E7-51D5-4F3B-AF83-0291DBB320C7}" type="parTrans" cxnId="{F17FAA89-5724-4546-A778-90393A257052}">
      <dgm:prSet/>
      <dgm:spPr/>
      <dgm:t>
        <a:bodyPr/>
        <a:lstStyle/>
        <a:p>
          <a:endParaRPr lang="fr-FR"/>
        </a:p>
      </dgm:t>
    </dgm:pt>
    <dgm:pt modelId="{E2104E1B-519B-4FE6-B8C9-AB540BB615EA}" type="sibTrans" cxnId="{F17FAA89-5724-4546-A778-90393A257052}">
      <dgm:prSet/>
      <dgm:spPr/>
      <dgm:t>
        <a:bodyPr/>
        <a:lstStyle/>
        <a:p>
          <a:endParaRPr lang="fr-FR"/>
        </a:p>
      </dgm:t>
    </dgm:pt>
    <dgm:pt modelId="{A945801C-A800-4C59-B0A0-A5034CC445FB}">
      <dgm:prSet/>
      <dgm:spPr/>
      <dgm:t>
        <a:bodyPr/>
        <a:lstStyle/>
        <a:p>
          <a:r>
            <a:rPr lang="fr-FR" dirty="0" smtClean="0"/>
            <a:t>Position relative des </a:t>
          </a:r>
          <a:r>
            <a:rPr lang="fr-FR" dirty="0" smtClean="0"/>
            <a:t>courbes (voir fichier </a:t>
          </a:r>
          <a:r>
            <a:rPr lang="fr-FR" dirty="0" err="1" smtClean="0"/>
            <a:t>convexite.ggb</a:t>
          </a:r>
          <a:r>
            <a:rPr lang="fr-FR" dirty="0" smtClean="0"/>
            <a:t>) </a:t>
          </a:r>
          <a:r>
            <a:rPr lang="fr-FR" dirty="0" smtClean="0"/>
            <a:t>représentatives des fonctions </a:t>
          </a:r>
          <a:r>
            <a:rPr lang="fr-FR" dirty="0" err="1" smtClean="0"/>
            <a:t>exp</a:t>
          </a:r>
          <a:r>
            <a:rPr lang="fr-FR" dirty="0" smtClean="0"/>
            <a:t>, ln et x</a:t>
          </a:r>
          <a:r>
            <a:rPr lang="fr-FR" dirty="0" smtClean="0">
              <a:sym typeface="Euclid Extra"/>
            </a:rPr>
            <a:t></a:t>
          </a:r>
          <a:r>
            <a:rPr lang="fr-FR" dirty="0" smtClean="0"/>
            <a:t> x</a:t>
          </a:r>
          <a:endParaRPr lang="fr-FR" dirty="0"/>
        </a:p>
      </dgm:t>
    </dgm:pt>
    <dgm:pt modelId="{95F588EB-45DD-4FD2-96D9-E93F4E90ECDA}" type="parTrans" cxnId="{713047D5-DE69-44BF-B366-45C744F5AE14}">
      <dgm:prSet/>
      <dgm:spPr/>
      <dgm:t>
        <a:bodyPr/>
        <a:lstStyle/>
        <a:p>
          <a:endParaRPr lang="fr-FR"/>
        </a:p>
      </dgm:t>
    </dgm:pt>
    <dgm:pt modelId="{4418DD46-2225-4831-83B4-D967022337C0}" type="sibTrans" cxnId="{713047D5-DE69-44BF-B366-45C744F5AE14}">
      <dgm:prSet/>
      <dgm:spPr/>
      <dgm:t>
        <a:bodyPr/>
        <a:lstStyle/>
        <a:p>
          <a:endParaRPr lang="fr-FR"/>
        </a:p>
      </dgm:t>
    </dgm:pt>
    <dgm:pt modelId="{605869C6-14B1-41BB-BEAC-D3A33D9CC0FD}" type="pres">
      <dgm:prSet presAssocID="{F07B07CC-B505-459E-8B13-0FCA8AB39F62}" presName="Name0" presStyleCnt="0">
        <dgm:presLayoutVars>
          <dgm:dir/>
          <dgm:animLvl val="lvl"/>
          <dgm:resizeHandles val="exact"/>
        </dgm:presLayoutVars>
      </dgm:prSet>
      <dgm:spPr/>
      <dgm:t>
        <a:bodyPr/>
        <a:lstStyle/>
        <a:p>
          <a:endParaRPr lang="fr-FR"/>
        </a:p>
      </dgm:t>
    </dgm:pt>
    <dgm:pt modelId="{06E2645B-B9F1-401F-9933-4BC43F006F4C}" type="pres">
      <dgm:prSet presAssocID="{216533AE-8DAE-48B6-BCE5-31FB79F79EE2}" presName="linNode" presStyleCnt="0"/>
      <dgm:spPr/>
    </dgm:pt>
    <dgm:pt modelId="{B3ED1392-EAE1-453B-A4A1-80A87664B999}" type="pres">
      <dgm:prSet presAssocID="{216533AE-8DAE-48B6-BCE5-31FB79F79EE2}" presName="parentText" presStyleLbl="node1" presStyleIdx="0" presStyleCnt="1">
        <dgm:presLayoutVars>
          <dgm:chMax val="1"/>
          <dgm:bulletEnabled val="1"/>
        </dgm:presLayoutVars>
      </dgm:prSet>
      <dgm:spPr/>
      <dgm:t>
        <a:bodyPr/>
        <a:lstStyle/>
        <a:p>
          <a:endParaRPr lang="fr-FR"/>
        </a:p>
      </dgm:t>
    </dgm:pt>
    <dgm:pt modelId="{421A0EF7-B7B4-47B0-9661-762BE785E976}" type="pres">
      <dgm:prSet presAssocID="{216533AE-8DAE-48B6-BCE5-31FB79F79EE2}" presName="descendantText" presStyleLbl="alignAccFollowNode1" presStyleIdx="0" presStyleCnt="1">
        <dgm:presLayoutVars>
          <dgm:bulletEnabled val="1"/>
        </dgm:presLayoutVars>
      </dgm:prSet>
      <dgm:spPr/>
      <dgm:t>
        <a:bodyPr/>
        <a:lstStyle/>
        <a:p>
          <a:endParaRPr lang="fr-FR"/>
        </a:p>
      </dgm:t>
    </dgm:pt>
  </dgm:ptLst>
  <dgm:cxnLst>
    <dgm:cxn modelId="{024A911B-43E5-4A1F-8D43-846B4C33C94B}" type="presOf" srcId="{F07B07CC-B505-459E-8B13-0FCA8AB39F62}" destId="{605869C6-14B1-41BB-BEAC-D3A33D9CC0FD}" srcOrd="0" destOrd="0" presId="urn:microsoft.com/office/officeart/2005/8/layout/vList5"/>
    <dgm:cxn modelId="{C2ED1A48-C329-4C1C-890F-95DC8807EC99}" srcId="{216533AE-8DAE-48B6-BCE5-31FB79F79EE2}" destId="{CE29B0B0-EEDE-47F4-AAD9-FF6C447986E8}" srcOrd="1" destOrd="0" parTransId="{2ECF1E11-02EF-4F7C-9010-7425D071CD16}" sibTransId="{8C92C797-B9BC-4D6B-9F40-3618AFB09E16}"/>
    <dgm:cxn modelId="{F17FAA89-5724-4546-A778-90393A257052}" srcId="{216533AE-8DAE-48B6-BCE5-31FB79F79EE2}" destId="{9DCC8844-B10B-49FB-93C9-0A4608FF9EF7}" srcOrd="2" destOrd="0" parTransId="{ECEBE7E7-51D5-4F3B-AF83-0291DBB320C7}" sibTransId="{E2104E1B-519B-4FE6-B8C9-AB540BB615EA}"/>
    <dgm:cxn modelId="{46AB48E4-72BB-48AB-95E4-AC536291B3BA}" type="presOf" srcId="{593FC5FF-15C6-4B78-8819-1691D0A97145}" destId="{421A0EF7-B7B4-47B0-9661-762BE785E976}" srcOrd="0" destOrd="0" presId="urn:microsoft.com/office/officeart/2005/8/layout/vList5"/>
    <dgm:cxn modelId="{6CE8D18C-E8FC-4601-9851-863D943EE49B}" type="presOf" srcId="{CE29B0B0-EEDE-47F4-AAD9-FF6C447986E8}" destId="{421A0EF7-B7B4-47B0-9661-762BE785E976}" srcOrd="0" destOrd="1" presId="urn:microsoft.com/office/officeart/2005/8/layout/vList5"/>
    <dgm:cxn modelId="{E35D3468-F464-4456-B3CF-F2D5E731E765}" type="presOf" srcId="{A945801C-A800-4C59-B0A0-A5034CC445FB}" destId="{421A0EF7-B7B4-47B0-9661-762BE785E976}" srcOrd="0" destOrd="3" presId="urn:microsoft.com/office/officeart/2005/8/layout/vList5"/>
    <dgm:cxn modelId="{713047D5-DE69-44BF-B366-45C744F5AE14}" srcId="{216533AE-8DAE-48B6-BCE5-31FB79F79EE2}" destId="{A945801C-A800-4C59-B0A0-A5034CC445FB}" srcOrd="3" destOrd="0" parTransId="{95F588EB-45DD-4FD2-96D9-E93F4E90ECDA}" sibTransId="{4418DD46-2225-4831-83B4-D967022337C0}"/>
    <dgm:cxn modelId="{188CEE10-188E-41B6-AFC7-07E2A305BF1A}" srcId="{216533AE-8DAE-48B6-BCE5-31FB79F79EE2}" destId="{593FC5FF-15C6-4B78-8819-1691D0A97145}" srcOrd="0" destOrd="0" parTransId="{B7A3F957-0D3D-4A56-A9D1-E54597AC4F34}" sibTransId="{332B0F67-EDEB-4FDA-BE41-933024065716}"/>
    <dgm:cxn modelId="{06AE8E94-AF29-4DF6-9E89-B3C65CDBAABA}" type="presOf" srcId="{216533AE-8DAE-48B6-BCE5-31FB79F79EE2}" destId="{B3ED1392-EAE1-453B-A4A1-80A87664B999}" srcOrd="0" destOrd="0" presId="urn:microsoft.com/office/officeart/2005/8/layout/vList5"/>
    <dgm:cxn modelId="{D791713B-4CF4-4593-8A11-FC6AE4621FF0}" srcId="{F07B07CC-B505-459E-8B13-0FCA8AB39F62}" destId="{216533AE-8DAE-48B6-BCE5-31FB79F79EE2}" srcOrd="0" destOrd="0" parTransId="{9F3D8A42-0EF0-4B58-8C44-1E64325E1BF0}" sibTransId="{BB350C54-2EBD-45C6-BA3E-0E9F37845253}"/>
    <dgm:cxn modelId="{C425F8F7-FA2B-4A7C-99D8-6677D7D9C457}" type="presOf" srcId="{9DCC8844-B10B-49FB-93C9-0A4608FF9EF7}" destId="{421A0EF7-B7B4-47B0-9661-762BE785E976}" srcOrd="0" destOrd="2" presId="urn:microsoft.com/office/officeart/2005/8/layout/vList5"/>
    <dgm:cxn modelId="{D76F72E7-E21D-41EC-A94C-50A953CB4E75}" type="presParOf" srcId="{605869C6-14B1-41BB-BEAC-D3A33D9CC0FD}" destId="{06E2645B-B9F1-401F-9933-4BC43F006F4C}" srcOrd="0" destOrd="0" presId="urn:microsoft.com/office/officeart/2005/8/layout/vList5"/>
    <dgm:cxn modelId="{1FAF825F-3252-4BB7-AC1B-B1A9216118C9}" type="presParOf" srcId="{06E2645B-B9F1-401F-9933-4BC43F006F4C}" destId="{B3ED1392-EAE1-453B-A4A1-80A87664B999}" srcOrd="0" destOrd="0" presId="urn:microsoft.com/office/officeart/2005/8/layout/vList5"/>
    <dgm:cxn modelId="{2649DE51-E48A-4B35-AD41-3536D0928C03}" type="presParOf" srcId="{06E2645B-B9F1-401F-9933-4BC43F006F4C}" destId="{421A0EF7-B7B4-47B0-9661-762BE785E97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BF8CF7-B37A-4C99-A4B2-0D9304BDD2F6}" type="doc">
      <dgm:prSet loTypeId="urn:microsoft.com/office/officeart/2005/8/layout/lProcess2" loCatId="list" qsTypeId="urn:microsoft.com/office/officeart/2005/8/quickstyle/3d1" qsCatId="3D" csTypeId="urn:microsoft.com/office/officeart/2005/8/colors/colorful4" csCatId="colorful" phldr="1"/>
      <dgm:spPr/>
      <dgm:t>
        <a:bodyPr/>
        <a:lstStyle/>
        <a:p>
          <a:endParaRPr lang="fr-FR"/>
        </a:p>
      </dgm:t>
    </dgm:pt>
    <dgm:pt modelId="{F22A406B-E161-471F-B596-4D64446C7181}">
      <dgm:prSet phldrT="[Texte]"/>
      <dgm:spPr/>
      <dgm:t>
        <a:bodyPr/>
        <a:lstStyle/>
        <a:p>
          <a:r>
            <a:rPr lang="fr-FR" dirty="0" smtClean="0"/>
            <a:t>Raisonnement et langage mathématiques</a:t>
          </a:r>
          <a:endParaRPr lang="fr-FR" dirty="0"/>
        </a:p>
      </dgm:t>
    </dgm:pt>
    <dgm:pt modelId="{CD71C9A6-7890-48C3-8341-196230CD832C}" type="parTrans" cxnId="{6922F0F6-3032-496A-9A64-5A9057351025}">
      <dgm:prSet/>
      <dgm:spPr/>
      <dgm:t>
        <a:bodyPr/>
        <a:lstStyle/>
        <a:p>
          <a:endParaRPr lang="fr-FR"/>
        </a:p>
      </dgm:t>
    </dgm:pt>
    <dgm:pt modelId="{E2AC2CBC-5C1E-4588-BBA5-6BEB0076D239}" type="sibTrans" cxnId="{6922F0F6-3032-496A-9A64-5A9057351025}">
      <dgm:prSet/>
      <dgm:spPr/>
      <dgm:t>
        <a:bodyPr/>
        <a:lstStyle/>
        <a:p>
          <a:endParaRPr lang="fr-FR"/>
        </a:p>
      </dgm:t>
    </dgm:pt>
    <dgm:pt modelId="{EBEBF913-A4EA-43D2-95A3-3CB197BFBB2B}">
      <dgm:prSet phldrT="[Texte]"/>
      <dgm:spPr/>
      <dgm:t>
        <a:bodyPr/>
        <a:lstStyle/>
        <a:p>
          <a:r>
            <a:rPr lang="fr-FR" dirty="0" smtClean="0"/>
            <a:t>Feuilles automatisées de calcul</a:t>
          </a:r>
          <a:endParaRPr lang="fr-FR" dirty="0"/>
        </a:p>
      </dgm:t>
    </dgm:pt>
    <dgm:pt modelId="{03675667-4606-492F-A76D-201C890F57CE}" type="parTrans" cxnId="{E7E01497-74B3-4392-ADDD-4475DDE5CE54}">
      <dgm:prSet/>
      <dgm:spPr/>
      <dgm:t>
        <a:bodyPr/>
        <a:lstStyle/>
        <a:p>
          <a:endParaRPr lang="fr-FR"/>
        </a:p>
      </dgm:t>
    </dgm:pt>
    <dgm:pt modelId="{8E0D3D23-EB75-4B0E-AB2E-565690897065}" type="sibTrans" cxnId="{E7E01497-74B3-4392-ADDD-4475DDE5CE54}">
      <dgm:prSet/>
      <dgm:spPr/>
      <dgm:t>
        <a:bodyPr/>
        <a:lstStyle/>
        <a:p>
          <a:endParaRPr lang="fr-FR"/>
        </a:p>
      </dgm:t>
    </dgm:pt>
    <dgm:pt modelId="{7DC06700-6012-460B-99EA-7C01FCF5BD94}">
      <dgm:prSet phldrT="[Texte]"/>
      <dgm:spPr/>
      <dgm:t>
        <a:bodyPr/>
        <a:lstStyle/>
        <a:p>
          <a:r>
            <a:rPr lang="fr-FR" smtClean="0"/>
            <a:t>Algorithmique</a:t>
          </a:r>
          <a:endParaRPr lang="fr-FR" dirty="0"/>
        </a:p>
      </dgm:t>
    </dgm:pt>
    <dgm:pt modelId="{14458C98-0A57-412A-BEF9-000F4ECDA9B1}" type="parTrans" cxnId="{1EB1BE02-0F91-4224-AD73-50C69F0B4314}">
      <dgm:prSet/>
      <dgm:spPr/>
      <dgm:t>
        <a:bodyPr/>
        <a:lstStyle/>
        <a:p>
          <a:endParaRPr lang="fr-FR"/>
        </a:p>
      </dgm:t>
    </dgm:pt>
    <dgm:pt modelId="{2FBBCAB7-3955-4A9F-B738-DF89B1651598}" type="sibTrans" cxnId="{1EB1BE02-0F91-4224-AD73-50C69F0B4314}">
      <dgm:prSet/>
      <dgm:spPr/>
      <dgm:t>
        <a:bodyPr/>
        <a:lstStyle/>
        <a:p>
          <a:endParaRPr lang="fr-FR"/>
        </a:p>
      </dgm:t>
    </dgm:pt>
    <dgm:pt modelId="{0F4F0128-0690-46C8-AC06-0827F566FB49}">
      <dgm:prSet phldrT="[Texte]"/>
      <dgm:spPr/>
      <dgm:t>
        <a:bodyPr/>
        <a:lstStyle/>
        <a:p>
          <a:r>
            <a:rPr lang="fr-FR" dirty="0" smtClean="0"/>
            <a:t>Trois chapitres transversaux</a:t>
          </a:r>
          <a:endParaRPr lang="fr-FR" dirty="0"/>
        </a:p>
      </dgm:t>
    </dgm:pt>
    <dgm:pt modelId="{27ED51F9-4F81-4D32-AB9B-5EAEEF7E5562}" type="sibTrans" cxnId="{5C5C3DFC-C891-434D-9687-A3EBCFE97C7A}">
      <dgm:prSet/>
      <dgm:spPr/>
      <dgm:t>
        <a:bodyPr/>
        <a:lstStyle/>
        <a:p>
          <a:endParaRPr lang="fr-FR"/>
        </a:p>
      </dgm:t>
    </dgm:pt>
    <dgm:pt modelId="{CC9342C1-4BB5-44F8-AB78-D7496DAA3732}" type="parTrans" cxnId="{5C5C3DFC-C891-434D-9687-A3EBCFE97C7A}">
      <dgm:prSet/>
      <dgm:spPr/>
      <dgm:t>
        <a:bodyPr/>
        <a:lstStyle/>
        <a:p>
          <a:endParaRPr lang="fr-FR"/>
        </a:p>
      </dgm:t>
    </dgm:pt>
    <dgm:pt modelId="{BA5F3CFB-A50D-4ED2-83AE-416A86A94B3A}" type="pres">
      <dgm:prSet presAssocID="{6ABF8CF7-B37A-4C99-A4B2-0D9304BDD2F6}" presName="theList" presStyleCnt="0">
        <dgm:presLayoutVars>
          <dgm:dir/>
          <dgm:animLvl val="lvl"/>
          <dgm:resizeHandles val="exact"/>
        </dgm:presLayoutVars>
      </dgm:prSet>
      <dgm:spPr/>
      <dgm:t>
        <a:bodyPr/>
        <a:lstStyle/>
        <a:p>
          <a:endParaRPr lang="fr-FR"/>
        </a:p>
      </dgm:t>
    </dgm:pt>
    <dgm:pt modelId="{A2FD8CC2-046E-4D03-98E6-EAE812959AD8}" type="pres">
      <dgm:prSet presAssocID="{0F4F0128-0690-46C8-AC06-0827F566FB49}" presName="compNode" presStyleCnt="0"/>
      <dgm:spPr/>
    </dgm:pt>
    <dgm:pt modelId="{4CED9721-DB34-4B1C-A600-9AF295413FDF}" type="pres">
      <dgm:prSet presAssocID="{0F4F0128-0690-46C8-AC06-0827F566FB49}" presName="aNode" presStyleLbl="bgShp" presStyleIdx="0" presStyleCnt="1" custLinFactNeighborX="-12994" custLinFactNeighborY="23034"/>
      <dgm:spPr/>
      <dgm:t>
        <a:bodyPr/>
        <a:lstStyle/>
        <a:p>
          <a:endParaRPr lang="fr-FR"/>
        </a:p>
      </dgm:t>
    </dgm:pt>
    <dgm:pt modelId="{D2BA2CF7-6C4C-4A3F-A2C6-1453362C9975}" type="pres">
      <dgm:prSet presAssocID="{0F4F0128-0690-46C8-AC06-0827F566FB49}" presName="textNode" presStyleLbl="bgShp" presStyleIdx="0" presStyleCnt="1"/>
      <dgm:spPr/>
      <dgm:t>
        <a:bodyPr/>
        <a:lstStyle/>
        <a:p>
          <a:endParaRPr lang="fr-FR"/>
        </a:p>
      </dgm:t>
    </dgm:pt>
    <dgm:pt modelId="{76DE85EA-567B-470C-9F9D-D37B912AE469}" type="pres">
      <dgm:prSet presAssocID="{0F4F0128-0690-46C8-AC06-0827F566FB49}" presName="compChildNode" presStyleCnt="0"/>
      <dgm:spPr/>
    </dgm:pt>
    <dgm:pt modelId="{1DC68EBA-DC22-47F6-A4EF-663D35B70519}" type="pres">
      <dgm:prSet presAssocID="{0F4F0128-0690-46C8-AC06-0827F566FB49}" presName="theInnerList" presStyleCnt="0"/>
      <dgm:spPr/>
    </dgm:pt>
    <dgm:pt modelId="{2EB336F3-8B99-4B7C-B883-F9D9D6F4D052}" type="pres">
      <dgm:prSet presAssocID="{F22A406B-E161-471F-B596-4D64446C7181}" presName="childNode" presStyleLbl="node1" presStyleIdx="0" presStyleCnt="3">
        <dgm:presLayoutVars>
          <dgm:bulletEnabled val="1"/>
        </dgm:presLayoutVars>
      </dgm:prSet>
      <dgm:spPr/>
      <dgm:t>
        <a:bodyPr/>
        <a:lstStyle/>
        <a:p>
          <a:endParaRPr lang="fr-FR"/>
        </a:p>
      </dgm:t>
    </dgm:pt>
    <dgm:pt modelId="{AE61C1A1-8785-4314-AD4D-5C4C575A40EE}" type="pres">
      <dgm:prSet presAssocID="{F22A406B-E161-471F-B596-4D64446C7181}" presName="aSpace2" presStyleCnt="0"/>
      <dgm:spPr/>
    </dgm:pt>
    <dgm:pt modelId="{A229DBFB-A694-4F98-AB11-07FAEE150019}" type="pres">
      <dgm:prSet presAssocID="{EBEBF913-A4EA-43D2-95A3-3CB197BFBB2B}" presName="childNode" presStyleLbl="node1" presStyleIdx="1" presStyleCnt="3">
        <dgm:presLayoutVars>
          <dgm:bulletEnabled val="1"/>
        </dgm:presLayoutVars>
      </dgm:prSet>
      <dgm:spPr/>
      <dgm:t>
        <a:bodyPr/>
        <a:lstStyle/>
        <a:p>
          <a:endParaRPr lang="fr-FR"/>
        </a:p>
      </dgm:t>
    </dgm:pt>
    <dgm:pt modelId="{4EB22021-4759-4295-84DE-18B6173C39A0}" type="pres">
      <dgm:prSet presAssocID="{EBEBF913-A4EA-43D2-95A3-3CB197BFBB2B}" presName="aSpace2" presStyleCnt="0"/>
      <dgm:spPr/>
    </dgm:pt>
    <dgm:pt modelId="{9D64AD5D-E179-43F7-8E55-795448B4291F}" type="pres">
      <dgm:prSet presAssocID="{7DC06700-6012-460B-99EA-7C01FCF5BD94}" presName="childNode" presStyleLbl="node1" presStyleIdx="2" presStyleCnt="3">
        <dgm:presLayoutVars>
          <dgm:bulletEnabled val="1"/>
        </dgm:presLayoutVars>
      </dgm:prSet>
      <dgm:spPr/>
      <dgm:t>
        <a:bodyPr/>
        <a:lstStyle/>
        <a:p>
          <a:endParaRPr lang="fr-FR"/>
        </a:p>
      </dgm:t>
    </dgm:pt>
  </dgm:ptLst>
  <dgm:cxnLst>
    <dgm:cxn modelId="{1EB1BE02-0F91-4224-AD73-50C69F0B4314}" srcId="{0F4F0128-0690-46C8-AC06-0827F566FB49}" destId="{7DC06700-6012-460B-99EA-7C01FCF5BD94}" srcOrd="2" destOrd="0" parTransId="{14458C98-0A57-412A-BEF9-000F4ECDA9B1}" sibTransId="{2FBBCAB7-3955-4A9F-B738-DF89B1651598}"/>
    <dgm:cxn modelId="{6922F0F6-3032-496A-9A64-5A9057351025}" srcId="{0F4F0128-0690-46C8-AC06-0827F566FB49}" destId="{F22A406B-E161-471F-B596-4D64446C7181}" srcOrd="0" destOrd="0" parTransId="{CD71C9A6-7890-48C3-8341-196230CD832C}" sibTransId="{E2AC2CBC-5C1E-4588-BBA5-6BEB0076D239}"/>
    <dgm:cxn modelId="{9B9BAFFF-6B4E-4679-9420-595961969E6C}" type="presOf" srcId="{EBEBF913-A4EA-43D2-95A3-3CB197BFBB2B}" destId="{A229DBFB-A694-4F98-AB11-07FAEE150019}" srcOrd="0" destOrd="0" presId="urn:microsoft.com/office/officeart/2005/8/layout/lProcess2"/>
    <dgm:cxn modelId="{DBF4F5A6-F626-454C-8237-3F660D490615}" type="presOf" srcId="{7DC06700-6012-460B-99EA-7C01FCF5BD94}" destId="{9D64AD5D-E179-43F7-8E55-795448B4291F}" srcOrd="0" destOrd="0" presId="urn:microsoft.com/office/officeart/2005/8/layout/lProcess2"/>
    <dgm:cxn modelId="{E7E01497-74B3-4392-ADDD-4475DDE5CE54}" srcId="{0F4F0128-0690-46C8-AC06-0827F566FB49}" destId="{EBEBF913-A4EA-43D2-95A3-3CB197BFBB2B}" srcOrd="1" destOrd="0" parTransId="{03675667-4606-492F-A76D-201C890F57CE}" sibTransId="{8E0D3D23-EB75-4B0E-AB2E-565690897065}"/>
    <dgm:cxn modelId="{5C5C3DFC-C891-434D-9687-A3EBCFE97C7A}" srcId="{6ABF8CF7-B37A-4C99-A4B2-0D9304BDD2F6}" destId="{0F4F0128-0690-46C8-AC06-0827F566FB49}" srcOrd="0" destOrd="0" parTransId="{CC9342C1-4BB5-44F8-AB78-D7496DAA3732}" sibTransId="{27ED51F9-4F81-4D32-AB9B-5EAEEF7E5562}"/>
    <dgm:cxn modelId="{EDA272A4-8590-4D5C-8C26-3E5757465504}" type="presOf" srcId="{0F4F0128-0690-46C8-AC06-0827F566FB49}" destId="{4CED9721-DB34-4B1C-A600-9AF295413FDF}" srcOrd="0" destOrd="0" presId="urn:microsoft.com/office/officeart/2005/8/layout/lProcess2"/>
    <dgm:cxn modelId="{C7E130D0-7B92-456E-BB8B-1739442907B3}" type="presOf" srcId="{6ABF8CF7-B37A-4C99-A4B2-0D9304BDD2F6}" destId="{BA5F3CFB-A50D-4ED2-83AE-416A86A94B3A}" srcOrd="0" destOrd="0" presId="urn:microsoft.com/office/officeart/2005/8/layout/lProcess2"/>
    <dgm:cxn modelId="{A415E41D-25F1-4ADE-AE6E-37BF7F9DAC99}" type="presOf" srcId="{0F4F0128-0690-46C8-AC06-0827F566FB49}" destId="{D2BA2CF7-6C4C-4A3F-A2C6-1453362C9975}" srcOrd="1" destOrd="0" presId="urn:microsoft.com/office/officeart/2005/8/layout/lProcess2"/>
    <dgm:cxn modelId="{4C6A60E7-DC7C-4F65-B0C2-870B803C0B95}" type="presOf" srcId="{F22A406B-E161-471F-B596-4D64446C7181}" destId="{2EB336F3-8B99-4B7C-B883-F9D9D6F4D052}" srcOrd="0" destOrd="0" presId="urn:microsoft.com/office/officeart/2005/8/layout/lProcess2"/>
    <dgm:cxn modelId="{FB5FEEEE-1A43-406F-A5E1-E69E49DACE09}" type="presParOf" srcId="{BA5F3CFB-A50D-4ED2-83AE-416A86A94B3A}" destId="{A2FD8CC2-046E-4D03-98E6-EAE812959AD8}" srcOrd="0" destOrd="0" presId="urn:microsoft.com/office/officeart/2005/8/layout/lProcess2"/>
    <dgm:cxn modelId="{86EC45CC-59B0-4CB3-8AF4-054438F45592}" type="presParOf" srcId="{A2FD8CC2-046E-4D03-98E6-EAE812959AD8}" destId="{4CED9721-DB34-4B1C-A600-9AF295413FDF}" srcOrd="0" destOrd="0" presId="urn:microsoft.com/office/officeart/2005/8/layout/lProcess2"/>
    <dgm:cxn modelId="{46C17412-7925-45AE-8C71-F0F4457DF587}" type="presParOf" srcId="{A2FD8CC2-046E-4D03-98E6-EAE812959AD8}" destId="{D2BA2CF7-6C4C-4A3F-A2C6-1453362C9975}" srcOrd="1" destOrd="0" presId="urn:microsoft.com/office/officeart/2005/8/layout/lProcess2"/>
    <dgm:cxn modelId="{4DD5B5D7-0EA1-4DB8-A2EC-1C08D18BF67E}" type="presParOf" srcId="{A2FD8CC2-046E-4D03-98E6-EAE812959AD8}" destId="{76DE85EA-567B-470C-9F9D-D37B912AE469}" srcOrd="2" destOrd="0" presId="urn:microsoft.com/office/officeart/2005/8/layout/lProcess2"/>
    <dgm:cxn modelId="{CBEC795B-338F-41F8-A5EE-EA61E27D1C15}" type="presParOf" srcId="{76DE85EA-567B-470C-9F9D-D37B912AE469}" destId="{1DC68EBA-DC22-47F6-A4EF-663D35B70519}" srcOrd="0" destOrd="0" presId="urn:microsoft.com/office/officeart/2005/8/layout/lProcess2"/>
    <dgm:cxn modelId="{FA3302B3-F3B1-4599-B216-8C3A15BCDFC6}" type="presParOf" srcId="{1DC68EBA-DC22-47F6-A4EF-663D35B70519}" destId="{2EB336F3-8B99-4B7C-B883-F9D9D6F4D052}" srcOrd="0" destOrd="0" presId="urn:microsoft.com/office/officeart/2005/8/layout/lProcess2"/>
    <dgm:cxn modelId="{1EE8EC94-B1CE-4706-9A2E-84178D9C00EF}" type="presParOf" srcId="{1DC68EBA-DC22-47F6-A4EF-663D35B70519}" destId="{AE61C1A1-8785-4314-AD4D-5C4C575A40EE}" srcOrd="1" destOrd="0" presId="urn:microsoft.com/office/officeart/2005/8/layout/lProcess2"/>
    <dgm:cxn modelId="{A0507F15-F5F1-419F-B9BE-7895FDA12A12}" type="presParOf" srcId="{1DC68EBA-DC22-47F6-A4EF-663D35B70519}" destId="{A229DBFB-A694-4F98-AB11-07FAEE150019}" srcOrd="2" destOrd="0" presId="urn:microsoft.com/office/officeart/2005/8/layout/lProcess2"/>
    <dgm:cxn modelId="{6C9CBBB8-E9D6-4119-9F4D-E4F489D7EE7E}" type="presParOf" srcId="{1DC68EBA-DC22-47F6-A4EF-663D35B70519}" destId="{4EB22021-4759-4295-84DE-18B6173C39A0}" srcOrd="3" destOrd="0" presId="urn:microsoft.com/office/officeart/2005/8/layout/lProcess2"/>
    <dgm:cxn modelId="{161BFC2E-268D-41C5-9B41-753FAD026060}" type="presParOf" srcId="{1DC68EBA-DC22-47F6-A4EF-663D35B70519}" destId="{9D64AD5D-E179-43F7-8E55-795448B4291F}"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300D5F-F1E5-40D1-B94C-3D523B7E0125}" type="doc">
      <dgm:prSet loTypeId="urn:microsoft.com/office/officeart/2005/8/layout/hierarchy1" loCatId="hierarchy" qsTypeId="urn:microsoft.com/office/officeart/2005/8/quickstyle/3d2" qsCatId="3D" csTypeId="urn:microsoft.com/office/officeart/2005/8/colors/colorful4" csCatId="colorful" phldr="1"/>
      <dgm:spPr/>
      <dgm:t>
        <a:bodyPr/>
        <a:lstStyle/>
        <a:p>
          <a:endParaRPr lang="fr-FR"/>
        </a:p>
      </dgm:t>
    </dgm:pt>
    <dgm:pt modelId="{B04B53AA-AFD1-4034-A7BC-99B691D58A27}">
      <dgm:prSet phldrT="[Texte]"/>
      <dgm:spPr/>
      <dgm:t>
        <a:bodyPr/>
        <a:lstStyle/>
        <a:p>
          <a:r>
            <a:rPr lang="fr-FR" dirty="0" smtClean="0"/>
            <a:t>Développer une attitude critique</a:t>
          </a:r>
          <a:endParaRPr lang="fr-FR" dirty="0"/>
        </a:p>
      </dgm:t>
    </dgm:pt>
    <dgm:pt modelId="{A753D7AF-F6BA-4569-9900-EE5391101DDB}" type="parTrans" cxnId="{697B507A-3E1A-49EB-8910-9D996AB1B972}">
      <dgm:prSet/>
      <dgm:spPr/>
      <dgm:t>
        <a:bodyPr/>
        <a:lstStyle/>
        <a:p>
          <a:endParaRPr lang="fr-FR"/>
        </a:p>
      </dgm:t>
    </dgm:pt>
    <dgm:pt modelId="{5831EA6B-965D-4009-A758-683012D8D34B}" type="sibTrans" cxnId="{697B507A-3E1A-49EB-8910-9D996AB1B972}">
      <dgm:prSet/>
      <dgm:spPr/>
      <dgm:t>
        <a:bodyPr/>
        <a:lstStyle/>
        <a:p>
          <a:endParaRPr lang="fr-FR"/>
        </a:p>
      </dgm:t>
    </dgm:pt>
    <dgm:pt modelId="{704F3186-64A0-45B4-AD7F-465C37F36053}">
      <dgm:prSet phldrT="[Texte]"/>
      <dgm:spPr/>
      <dgm:t>
        <a:bodyPr/>
        <a:lstStyle/>
        <a:p>
          <a:r>
            <a:rPr lang="fr-FR" dirty="0" smtClean="0"/>
            <a:t>Proportion</a:t>
          </a:r>
          <a:endParaRPr lang="fr-FR" dirty="0"/>
        </a:p>
      </dgm:t>
    </dgm:pt>
    <dgm:pt modelId="{0441DB08-C61A-4E07-AE0F-171A1B9C20C7}" type="parTrans" cxnId="{5CA92966-9087-49BF-AD1E-64104BB87476}">
      <dgm:prSet/>
      <dgm:spPr/>
      <dgm:t>
        <a:bodyPr/>
        <a:lstStyle/>
        <a:p>
          <a:endParaRPr lang="fr-FR"/>
        </a:p>
      </dgm:t>
    </dgm:pt>
    <dgm:pt modelId="{AEB6C48E-19D3-498B-97D7-4F2C0AABEEC2}" type="sibTrans" cxnId="{5CA92966-9087-49BF-AD1E-64104BB87476}">
      <dgm:prSet/>
      <dgm:spPr/>
      <dgm:t>
        <a:bodyPr/>
        <a:lstStyle/>
        <a:p>
          <a:endParaRPr lang="fr-FR"/>
        </a:p>
      </dgm:t>
    </dgm:pt>
    <dgm:pt modelId="{CC421DE6-FF49-4B8B-B6D3-18A29CB5454B}">
      <dgm:prSet phldrT="[Texte]"/>
      <dgm:spPr/>
      <dgm:t>
        <a:bodyPr/>
        <a:lstStyle/>
        <a:p>
          <a:r>
            <a:rPr lang="fr-FR" dirty="0" smtClean="0"/>
            <a:t>Évolution</a:t>
          </a:r>
          <a:endParaRPr lang="fr-FR" dirty="0"/>
        </a:p>
      </dgm:t>
    </dgm:pt>
    <dgm:pt modelId="{E716F44A-7DB4-497C-B986-D8C370C7A863}" type="parTrans" cxnId="{CDBDF700-C15B-4643-927E-725D96F65C06}">
      <dgm:prSet/>
      <dgm:spPr/>
      <dgm:t>
        <a:bodyPr/>
        <a:lstStyle/>
        <a:p>
          <a:endParaRPr lang="fr-FR"/>
        </a:p>
      </dgm:t>
    </dgm:pt>
    <dgm:pt modelId="{F971F587-6595-45E6-B8AB-3982B1AA050E}" type="sibTrans" cxnId="{CDBDF700-C15B-4643-927E-725D96F65C06}">
      <dgm:prSet/>
      <dgm:spPr/>
      <dgm:t>
        <a:bodyPr/>
        <a:lstStyle/>
        <a:p>
          <a:endParaRPr lang="fr-FR"/>
        </a:p>
      </dgm:t>
    </dgm:pt>
    <dgm:pt modelId="{9487F1A8-860A-4F9E-90C4-BF0D61D19733}" type="pres">
      <dgm:prSet presAssocID="{BE300D5F-F1E5-40D1-B94C-3D523B7E0125}" presName="hierChild1" presStyleCnt="0">
        <dgm:presLayoutVars>
          <dgm:chPref val="1"/>
          <dgm:dir/>
          <dgm:animOne val="branch"/>
          <dgm:animLvl val="lvl"/>
          <dgm:resizeHandles/>
        </dgm:presLayoutVars>
      </dgm:prSet>
      <dgm:spPr/>
      <dgm:t>
        <a:bodyPr/>
        <a:lstStyle/>
        <a:p>
          <a:endParaRPr lang="fr-FR"/>
        </a:p>
      </dgm:t>
    </dgm:pt>
    <dgm:pt modelId="{B5CF73B6-DC6A-487D-8B57-EE1B0042AECA}" type="pres">
      <dgm:prSet presAssocID="{B04B53AA-AFD1-4034-A7BC-99B691D58A27}" presName="hierRoot1" presStyleCnt="0"/>
      <dgm:spPr/>
      <dgm:t>
        <a:bodyPr/>
        <a:lstStyle/>
        <a:p>
          <a:endParaRPr lang="fr-FR"/>
        </a:p>
      </dgm:t>
    </dgm:pt>
    <dgm:pt modelId="{6D43D626-3557-4815-A888-211B78EFBE6F}" type="pres">
      <dgm:prSet presAssocID="{B04B53AA-AFD1-4034-A7BC-99B691D58A27}" presName="composite" presStyleCnt="0"/>
      <dgm:spPr/>
      <dgm:t>
        <a:bodyPr/>
        <a:lstStyle/>
        <a:p>
          <a:endParaRPr lang="fr-FR"/>
        </a:p>
      </dgm:t>
    </dgm:pt>
    <dgm:pt modelId="{E121C259-72F2-47EA-A5F3-6C8349034FD0}" type="pres">
      <dgm:prSet presAssocID="{B04B53AA-AFD1-4034-A7BC-99B691D58A27}" presName="background" presStyleLbl="node0" presStyleIdx="0" presStyleCnt="1"/>
      <dgm:spPr/>
      <dgm:t>
        <a:bodyPr/>
        <a:lstStyle/>
        <a:p>
          <a:endParaRPr lang="fr-FR"/>
        </a:p>
      </dgm:t>
    </dgm:pt>
    <dgm:pt modelId="{6996EE19-8DE5-4851-93B8-5E9B3EC15078}" type="pres">
      <dgm:prSet presAssocID="{B04B53AA-AFD1-4034-A7BC-99B691D58A27}" presName="text" presStyleLbl="fgAcc0" presStyleIdx="0" presStyleCnt="1">
        <dgm:presLayoutVars>
          <dgm:chPref val="3"/>
        </dgm:presLayoutVars>
      </dgm:prSet>
      <dgm:spPr/>
      <dgm:t>
        <a:bodyPr/>
        <a:lstStyle/>
        <a:p>
          <a:endParaRPr lang="fr-FR"/>
        </a:p>
      </dgm:t>
    </dgm:pt>
    <dgm:pt modelId="{F66409D1-C6E6-490F-9AC3-4A2EA71B7635}" type="pres">
      <dgm:prSet presAssocID="{B04B53AA-AFD1-4034-A7BC-99B691D58A27}" presName="hierChild2" presStyleCnt="0"/>
      <dgm:spPr/>
      <dgm:t>
        <a:bodyPr/>
        <a:lstStyle/>
        <a:p>
          <a:endParaRPr lang="fr-FR"/>
        </a:p>
      </dgm:t>
    </dgm:pt>
    <dgm:pt modelId="{12C77D07-5AA6-4D17-B5B4-ECEF8FCB2A37}" type="pres">
      <dgm:prSet presAssocID="{0441DB08-C61A-4E07-AE0F-171A1B9C20C7}" presName="Name10" presStyleLbl="parChTrans1D2" presStyleIdx="0" presStyleCnt="2"/>
      <dgm:spPr/>
      <dgm:t>
        <a:bodyPr/>
        <a:lstStyle/>
        <a:p>
          <a:endParaRPr lang="fr-FR"/>
        </a:p>
      </dgm:t>
    </dgm:pt>
    <dgm:pt modelId="{81582F32-3FE0-4FB9-AC16-3CC7DE3D9DBC}" type="pres">
      <dgm:prSet presAssocID="{704F3186-64A0-45B4-AD7F-465C37F36053}" presName="hierRoot2" presStyleCnt="0"/>
      <dgm:spPr/>
      <dgm:t>
        <a:bodyPr/>
        <a:lstStyle/>
        <a:p>
          <a:endParaRPr lang="fr-FR"/>
        </a:p>
      </dgm:t>
    </dgm:pt>
    <dgm:pt modelId="{BCEB6BA1-4ECC-40E0-8D14-F3B80AA80271}" type="pres">
      <dgm:prSet presAssocID="{704F3186-64A0-45B4-AD7F-465C37F36053}" presName="composite2" presStyleCnt="0"/>
      <dgm:spPr/>
      <dgm:t>
        <a:bodyPr/>
        <a:lstStyle/>
        <a:p>
          <a:endParaRPr lang="fr-FR"/>
        </a:p>
      </dgm:t>
    </dgm:pt>
    <dgm:pt modelId="{7B698698-3649-4006-9BDE-5F2147A1AB6C}" type="pres">
      <dgm:prSet presAssocID="{704F3186-64A0-45B4-AD7F-465C37F36053}" presName="background2" presStyleLbl="node2" presStyleIdx="0" presStyleCnt="2"/>
      <dgm:spPr/>
      <dgm:t>
        <a:bodyPr/>
        <a:lstStyle/>
        <a:p>
          <a:endParaRPr lang="fr-FR"/>
        </a:p>
      </dgm:t>
    </dgm:pt>
    <dgm:pt modelId="{213FB240-9BA2-4093-9AF8-A8B2AC0F0B89}" type="pres">
      <dgm:prSet presAssocID="{704F3186-64A0-45B4-AD7F-465C37F36053}" presName="text2" presStyleLbl="fgAcc2" presStyleIdx="0" presStyleCnt="2">
        <dgm:presLayoutVars>
          <dgm:chPref val="3"/>
        </dgm:presLayoutVars>
      </dgm:prSet>
      <dgm:spPr/>
      <dgm:t>
        <a:bodyPr/>
        <a:lstStyle/>
        <a:p>
          <a:endParaRPr lang="fr-FR"/>
        </a:p>
      </dgm:t>
    </dgm:pt>
    <dgm:pt modelId="{0A58BADF-B97D-4569-9863-10CD5928A987}" type="pres">
      <dgm:prSet presAssocID="{704F3186-64A0-45B4-AD7F-465C37F36053}" presName="hierChild3" presStyleCnt="0"/>
      <dgm:spPr/>
      <dgm:t>
        <a:bodyPr/>
        <a:lstStyle/>
        <a:p>
          <a:endParaRPr lang="fr-FR"/>
        </a:p>
      </dgm:t>
    </dgm:pt>
    <dgm:pt modelId="{2B603B21-0833-4D78-918E-E58DC98ED887}" type="pres">
      <dgm:prSet presAssocID="{E716F44A-7DB4-497C-B986-D8C370C7A863}" presName="Name10" presStyleLbl="parChTrans1D2" presStyleIdx="1" presStyleCnt="2"/>
      <dgm:spPr/>
      <dgm:t>
        <a:bodyPr/>
        <a:lstStyle/>
        <a:p>
          <a:endParaRPr lang="fr-FR"/>
        </a:p>
      </dgm:t>
    </dgm:pt>
    <dgm:pt modelId="{C9BECCA5-ED74-41EB-AB64-ECDEE3172C2A}" type="pres">
      <dgm:prSet presAssocID="{CC421DE6-FF49-4B8B-B6D3-18A29CB5454B}" presName="hierRoot2" presStyleCnt="0"/>
      <dgm:spPr/>
      <dgm:t>
        <a:bodyPr/>
        <a:lstStyle/>
        <a:p>
          <a:endParaRPr lang="fr-FR"/>
        </a:p>
      </dgm:t>
    </dgm:pt>
    <dgm:pt modelId="{6EFF9368-0413-451D-8FDD-30FD5E0DA2B6}" type="pres">
      <dgm:prSet presAssocID="{CC421DE6-FF49-4B8B-B6D3-18A29CB5454B}" presName="composite2" presStyleCnt="0"/>
      <dgm:spPr/>
      <dgm:t>
        <a:bodyPr/>
        <a:lstStyle/>
        <a:p>
          <a:endParaRPr lang="fr-FR"/>
        </a:p>
      </dgm:t>
    </dgm:pt>
    <dgm:pt modelId="{1405C18A-A2B4-499C-B975-04ADF66A3700}" type="pres">
      <dgm:prSet presAssocID="{CC421DE6-FF49-4B8B-B6D3-18A29CB5454B}" presName="background2" presStyleLbl="node2" presStyleIdx="1" presStyleCnt="2"/>
      <dgm:spPr/>
      <dgm:t>
        <a:bodyPr/>
        <a:lstStyle/>
        <a:p>
          <a:endParaRPr lang="fr-FR"/>
        </a:p>
      </dgm:t>
    </dgm:pt>
    <dgm:pt modelId="{FEE296F1-847D-476B-A30D-05934F00DC3C}" type="pres">
      <dgm:prSet presAssocID="{CC421DE6-FF49-4B8B-B6D3-18A29CB5454B}" presName="text2" presStyleLbl="fgAcc2" presStyleIdx="1" presStyleCnt="2">
        <dgm:presLayoutVars>
          <dgm:chPref val="3"/>
        </dgm:presLayoutVars>
      </dgm:prSet>
      <dgm:spPr/>
      <dgm:t>
        <a:bodyPr/>
        <a:lstStyle/>
        <a:p>
          <a:endParaRPr lang="fr-FR"/>
        </a:p>
      </dgm:t>
    </dgm:pt>
    <dgm:pt modelId="{EDA1C48C-8782-4E3D-9733-1FD4C6278AC9}" type="pres">
      <dgm:prSet presAssocID="{CC421DE6-FF49-4B8B-B6D3-18A29CB5454B}" presName="hierChild3" presStyleCnt="0"/>
      <dgm:spPr/>
      <dgm:t>
        <a:bodyPr/>
        <a:lstStyle/>
        <a:p>
          <a:endParaRPr lang="fr-FR"/>
        </a:p>
      </dgm:t>
    </dgm:pt>
  </dgm:ptLst>
  <dgm:cxnLst>
    <dgm:cxn modelId="{CDBDF700-C15B-4643-927E-725D96F65C06}" srcId="{B04B53AA-AFD1-4034-A7BC-99B691D58A27}" destId="{CC421DE6-FF49-4B8B-B6D3-18A29CB5454B}" srcOrd="1" destOrd="0" parTransId="{E716F44A-7DB4-497C-B986-D8C370C7A863}" sibTransId="{F971F587-6595-45E6-B8AB-3982B1AA050E}"/>
    <dgm:cxn modelId="{CB006167-EC4A-4FE5-824F-821A15711B30}" type="presOf" srcId="{B04B53AA-AFD1-4034-A7BC-99B691D58A27}" destId="{6996EE19-8DE5-4851-93B8-5E9B3EC15078}" srcOrd="0" destOrd="0" presId="urn:microsoft.com/office/officeart/2005/8/layout/hierarchy1"/>
    <dgm:cxn modelId="{A68D413C-E9F8-4A2D-BCEC-C4C58B28D5E1}" type="presOf" srcId="{CC421DE6-FF49-4B8B-B6D3-18A29CB5454B}" destId="{FEE296F1-847D-476B-A30D-05934F00DC3C}" srcOrd="0" destOrd="0" presId="urn:microsoft.com/office/officeart/2005/8/layout/hierarchy1"/>
    <dgm:cxn modelId="{27C4569C-B31F-45A0-8C36-D737189CBBCA}" type="presOf" srcId="{BE300D5F-F1E5-40D1-B94C-3D523B7E0125}" destId="{9487F1A8-860A-4F9E-90C4-BF0D61D19733}" srcOrd="0" destOrd="0" presId="urn:microsoft.com/office/officeart/2005/8/layout/hierarchy1"/>
    <dgm:cxn modelId="{697B507A-3E1A-49EB-8910-9D996AB1B972}" srcId="{BE300D5F-F1E5-40D1-B94C-3D523B7E0125}" destId="{B04B53AA-AFD1-4034-A7BC-99B691D58A27}" srcOrd="0" destOrd="0" parTransId="{A753D7AF-F6BA-4569-9900-EE5391101DDB}" sibTransId="{5831EA6B-965D-4009-A758-683012D8D34B}"/>
    <dgm:cxn modelId="{3741627E-9BF5-45B2-9022-6DD0DB5DCA56}" type="presOf" srcId="{0441DB08-C61A-4E07-AE0F-171A1B9C20C7}" destId="{12C77D07-5AA6-4D17-B5B4-ECEF8FCB2A37}" srcOrd="0" destOrd="0" presId="urn:microsoft.com/office/officeart/2005/8/layout/hierarchy1"/>
    <dgm:cxn modelId="{5CA92966-9087-49BF-AD1E-64104BB87476}" srcId="{B04B53AA-AFD1-4034-A7BC-99B691D58A27}" destId="{704F3186-64A0-45B4-AD7F-465C37F36053}" srcOrd="0" destOrd="0" parTransId="{0441DB08-C61A-4E07-AE0F-171A1B9C20C7}" sibTransId="{AEB6C48E-19D3-498B-97D7-4F2C0AABEEC2}"/>
    <dgm:cxn modelId="{63A87DD8-C7FC-40A0-8ADB-0CC2872C1658}" type="presOf" srcId="{E716F44A-7DB4-497C-B986-D8C370C7A863}" destId="{2B603B21-0833-4D78-918E-E58DC98ED887}" srcOrd="0" destOrd="0" presId="urn:microsoft.com/office/officeart/2005/8/layout/hierarchy1"/>
    <dgm:cxn modelId="{CA1C57E7-F072-427E-9C27-3AE7B98FD2A7}" type="presOf" srcId="{704F3186-64A0-45B4-AD7F-465C37F36053}" destId="{213FB240-9BA2-4093-9AF8-A8B2AC0F0B89}" srcOrd="0" destOrd="0" presId="urn:microsoft.com/office/officeart/2005/8/layout/hierarchy1"/>
    <dgm:cxn modelId="{60D3F3F7-3F8E-4B35-B45C-AEABCEB412FA}" type="presParOf" srcId="{9487F1A8-860A-4F9E-90C4-BF0D61D19733}" destId="{B5CF73B6-DC6A-487D-8B57-EE1B0042AECA}" srcOrd="0" destOrd="0" presId="urn:microsoft.com/office/officeart/2005/8/layout/hierarchy1"/>
    <dgm:cxn modelId="{1D71602F-14B1-4AA9-94F9-4B82E447CF65}" type="presParOf" srcId="{B5CF73B6-DC6A-487D-8B57-EE1B0042AECA}" destId="{6D43D626-3557-4815-A888-211B78EFBE6F}" srcOrd="0" destOrd="0" presId="urn:microsoft.com/office/officeart/2005/8/layout/hierarchy1"/>
    <dgm:cxn modelId="{2F94AFE7-42EF-410D-8D40-630B87671171}" type="presParOf" srcId="{6D43D626-3557-4815-A888-211B78EFBE6F}" destId="{E121C259-72F2-47EA-A5F3-6C8349034FD0}" srcOrd="0" destOrd="0" presId="urn:microsoft.com/office/officeart/2005/8/layout/hierarchy1"/>
    <dgm:cxn modelId="{7CE28DC6-ECCD-4DAE-9124-DCDA29253E21}" type="presParOf" srcId="{6D43D626-3557-4815-A888-211B78EFBE6F}" destId="{6996EE19-8DE5-4851-93B8-5E9B3EC15078}" srcOrd="1" destOrd="0" presId="urn:microsoft.com/office/officeart/2005/8/layout/hierarchy1"/>
    <dgm:cxn modelId="{BF4A537B-FD14-4432-841B-3566C854E4F9}" type="presParOf" srcId="{B5CF73B6-DC6A-487D-8B57-EE1B0042AECA}" destId="{F66409D1-C6E6-490F-9AC3-4A2EA71B7635}" srcOrd="1" destOrd="0" presId="urn:microsoft.com/office/officeart/2005/8/layout/hierarchy1"/>
    <dgm:cxn modelId="{66359912-7E80-4BFE-945B-58D338DFF326}" type="presParOf" srcId="{F66409D1-C6E6-490F-9AC3-4A2EA71B7635}" destId="{12C77D07-5AA6-4D17-B5B4-ECEF8FCB2A37}" srcOrd="0" destOrd="0" presId="urn:microsoft.com/office/officeart/2005/8/layout/hierarchy1"/>
    <dgm:cxn modelId="{CED0F161-02D1-4F48-99BE-B3CC778D96FD}" type="presParOf" srcId="{F66409D1-C6E6-490F-9AC3-4A2EA71B7635}" destId="{81582F32-3FE0-4FB9-AC16-3CC7DE3D9DBC}" srcOrd="1" destOrd="0" presId="urn:microsoft.com/office/officeart/2005/8/layout/hierarchy1"/>
    <dgm:cxn modelId="{71C61960-B7DF-4AAB-92FD-439C7554BB59}" type="presParOf" srcId="{81582F32-3FE0-4FB9-AC16-3CC7DE3D9DBC}" destId="{BCEB6BA1-4ECC-40E0-8D14-F3B80AA80271}" srcOrd="0" destOrd="0" presId="urn:microsoft.com/office/officeart/2005/8/layout/hierarchy1"/>
    <dgm:cxn modelId="{98EC4B65-9D4A-4C58-BD63-FC868EF80B84}" type="presParOf" srcId="{BCEB6BA1-4ECC-40E0-8D14-F3B80AA80271}" destId="{7B698698-3649-4006-9BDE-5F2147A1AB6C}" srcOrd="0" destOrd="0" presId="urn:microsoft.com/office/officeart/2005/8/layout/hierarchy1"/>
    <dgm:cxn modelId="{328B4147-AC7B-43CB-BE35-511A65A46F63}" type="presParOf" srcId="{BCEB6BA1-4ECC-40E0-8D14-F3B80AA80271}" destId="{213FB240-9BA2-4093-9AF8-A8B2AC0F0B89}" srcOrd="1" destOrd="0" presId="urn:microsoft.com/office/officeart/2005/8/layout/hierarchy1"/>
    <dgm:cxn modelId="{7562D351-D3D3-445F-A46A-2C4C4996A0C1}" type="presParOf" srcId="{81582F32-3FE0-4FB9-AC16-3CC7DE3D9DBC}" destId="{0A58BADF-B97D-4569-9863-10CD5928A987}" srcOrd="1" destOrd="0" presId="urn:microsoft.com/office/officeart/2005/8/layout/hierarchy1"/>
    <dgm:cxn modelId="{2A6502EB-7F84-435D-B4A8-B3F6904F53B3}" type="presParOf" srcId="{F66409D1-C6E6-490F-9AC3-4A2EA71B7635}" destId="{2B603B21-0833-4D78-918E-E58DC98ED887}" srcOrd="2" destOrd="0" presId="urn:microsoft.com/office/officeart/2005/8/layout/hierarchy1"/>
    <dgm:cxn modelId="{23F615C4-8AE4-4DF1-8B99-AB2CA40CD0D4}" type="presParOf" srcId="{F66409D1-C6E6-490F-9AC3-4A2EA71B7635}" destId="{C9BECCA5-ED74-41EB-AB64-ECDEE3172C2A}" srcOrd="3" destOrd="0" presId="urn:microsoft.com/office/officeart/2005/8/layout/hierarchy1"/>
    <dgm:cxn modelId="{E3388CBF-AE27-43AE-95BB-6556E49F1805}" type="presParOf" srcId="{C9BECCA5-ED74-41EB-AB64-ECDEE3172C2A}" destId="{6EFF9368-0413-451D-8FDD-30FD5E0DA2B6}" srcOrd="0" destOrd="0" presId="urn:microsoft.com/office/officeart/2005/8/layout/hierarchy1"/>
    <dgm:cxn modelId="{8EC907B4-3965-4ABB-8F3B-409050051B83}" type="presParOf" srcId="{6EFF9368-0413-451D-8FDD-30FD5E0DA2B6}" destId="{1405C18A-A2B4-499C-B975-04ADF66A3700}" srcOrd="0" destOrd="0" presId="urn:microsoft.com/office/officeart/2005/8/layout/hierarchy1"/>
    <dgm:cxn modelId="{EEE2D8E1-61C8-4DF7-9E71-D5A85318C8CF}" type="presParOf" srcId="{6EFF9368-0413-451D-8FDD-30FD5E0DA2B6}" destId="{FEE296F1-847D-476B-A30D-05934F00DC3C}" srcOrd="1" destOrd="0" presId="urn:microsoft.com/office/officeart/2005/8/layout/hierarchy1"/>
    <dgm:cxn modelId="{219AFE6C-8535-454B-A293-E6F11F86E185}" type="presParOf" srcId="{C9BECCA5-ED74-41EB-AB64-ECDEE3172C2A}" destId="{EDA1C48C-8782-4E3D-9733-1FD4C6278AC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29E78-3081-40FF-BE6C-6BDF4A45BBB0}" type="doc">
      <dgm:prSet loTypeId="urn:microsoft.com/office/officeart/2005/8/layout/lProcess2" loCatId="list" qsTypeId="urn:microsoft.com/office/officeart/2005/8/quickstyle/3d1" qsCatId="3D" csTypeId="urn:microsoft.com/office/officeart/2005/8/colors/colorful4" csCatId="colorful" phldr="1"/>
      <dgm:spPr/>
      <dgm:t>
        <a:bodyPr/>
        <a:lstStyle/>
        <a:p>
          <a:endParaRPr lang="fr-FR"/>
        </a:p>
      </dgm:t>
    </dgm:pt>
    <dgm:pt modelId="{61B5E8E7-030D-47D9-93C0-2855B5322F93}">
      <dgm:prSet phldrT="[Texte]" custT="1"/>
      <dgm:spPr/>
      <dgm:t>
        <a:bodyPr/>
        <a:lstStyle/>
        <a:p>
          <a:r>
            <a:rPr lang="fr-FR" sz="4000" dirty="0" smtClean="0"/>
            <a:t>Suites</a:t>
          </a:r>
          <a:endParaRPr lang="fr-FR" sz="4000" dirty="0"/>
        </a:p>
      </dgm:t>
    </dgm:pt>
    <dgm:pt modelId="{93EC47E6-C265-412D-B248-E401DC3ACB72}" type="parTrans" cxnId="{F4BDF158-1762-45D8-A8CF-AE8EBD7A2457}">
      <dgm:prSet/>
      <dgm:spPr/>
      <dgm:t>
        <a:bodyPr/>
        <a:lstStyle/>
        <a:p>
          <a:endParaRPr lang="fr-FR"/>
        </a:p>
      </dgm:t>
    </dgm:pt>
    <dgm:pt modelId="{E359F1EF-71B5-4266-A37C-3D8A3DB69BB3}" type="sibTrans" cxnId="{F4BDF158-1762-45D8-A8CF-AE8EBD7A2457}">
      <dgm:prSet/>
      <dgm:spPr/>
      <dgm:t>
        <a:bodyPr/>
        <a:lstStyle/>
        <a:p>
          <a:endParaRPr lang="fr-FR"/>
        </a:p>
      </dgm:t>
    </dgm:pt>
    <dgm:pt modelId="{032116C8-F367-4B5B-A200-3C43A20412A7}">
      <dgm:prSet phldrT="[Texte]" custT="1"/>
      <dgm:spPr/>
      <dgm:t>
        <a:bodyPr/>
        <a:lstStyle/>
        <a:p>
          <a:r>
            <a:rPr lang="fr-FR" sz="2400" dirty="0" smtClean="0"/>
            <a:t>Mode de génération</a:t>
          </a:r>
        </a:p>
        <a:p>
          <a:r>
            <a:rPr lang="fr-FR" sz="2400" dirty="0" smtClean="0"/>
            <a:t>Sens de variation</a:t>
          </a:r>
        </a:p>
        <a:p>
          <a:r>
            <a:rPr lang="fr-FR" sz="2400" dirty="0" smtClean="0"/>
            <a:t>Définition par récurrence des S.A et G</a:t>
          </a:r>
          <a:endParaRPr lang="fr-FR" sz="2400" dirty="0"/>
        </a:p>
      </dgm:t>
    </dgm:pt>
    <dgm:pt modelId="{B3D3E6D5-E490-4CA8-A8E6-CC9268CF3044}" type="parTrans" cxnId="{A40C78BB-3822-4121-A441-8CDD045AD93D}">
      <dgm:prSet/>
      <dgm:spPr/>
      <dgm:t>
        <a:bodyPr/>
        <a:lstStyle/>
        <a:p>
          <a:endParaRPr lang="fr-FR"/>
        </a:p>
      </dgm:t>
    </dgm:pt>
    <dgm:pt modelId="{9B79B2B6-AE9E-42C9-ABDC-542FFA89AA99}" type="sibTrans" cxnId="{A40C78BB-3822-4121-A441-8CDD045AD93D}">
      <dgm:prSet/>
      <dgm:spPr/>
      <dgm:t>
        <a:bodyPr/>
        <a:lstStyle/>
        <a:p>
          <a:endParaRPr lang="fr-FR"/>
        </a:p>
      </dgm:t>
    </dgm:pt>
    <dgm:pt modelId="{65D23DF3-38F4-4F34-B124-0214FB779663}">
      <dgm:prSet custT="1"/>
      <dgm:spPr/>
      <dgm:t>
        <a:bodyPr/>
        <a:lstStyle/>
        <a:p>
          <a:pPr>
            <a:spcAft>
              <a:spcPts val="600"/>
            </a:spcAft>
          </a:pPr>
          <a:r>
            <a:rPr lang="fr-FR" sz="4000" dirty="0" smtClean="0"/>
            <a:t>Dérivation</a:t>
          </a:r>
          <a:endParaRPr lang="fr-FR" sz="4000" dirty="0"/>
        </a:p>
      </dgm:t>
    </dgm:pt>
    <dgm:pt modelId="{A7FE0FFB-F9BD-4876-BD3D-662F78FAAF16}" type="parTrans" cxnId="{EE27ACBF-F219-4CC1-B015-452956C0A8A8}">
      <dgm:prSet/>
      <dgm:spPr/>
      <dgm:t>
        <a:bodyPr/>
        <a:lstStyle/>
        <a:p>
          <a:endParaRPr lang="fr-FR"/>
        </a:p>
      </dgm:t>
    </dgm:pt>
    <dgm:pt modelId="{5C9BCB63-6985-4A81-B3F4-79F3092A00A1}" type="sibTrans" cxnId="{EE27ACBF-F219-4CC1-B015-452956C0A8A8}">
      <dgm:prSet/>
      <dgm:spPr/>
      <dgm:t>
        <a:bodyPr/>
        <a:lstStyle/>
        <a:p>
          <a:endParaRPr lang="fr-FR"/>
        </a:p>
      </dgm:t>
    </dgm:pt>
    <dgm:pt modelId="{5C0D6734-49EF-4FD7-8922-7917EE2149CF}">
      <dgm:prSet custT="1"/>
      <dgm:spPr/>
      <dgm:t>
        <a:bodyPr/>
        <a:lstStyle/>
        <a:p>
          <a:r>
            <a:rPr lang="fr-FR" sz="2400" dirty="0" smtClean="0"/>
            <a:t>Fonction polynôme de degré 2</a:t>
          </a:r>
        </a:p>
        <a:p>
          <a:r>
            <a:rPr lang="fr-FR" sz="2400" dirty="0" smtClean="0"/>
            <a:t>Équations, signe du trinôme</a:t>
          </a:r>
          <a:endParaRPr lang="fr-FR" sz="2400" dirty="0"/>
        </a:p>
      </dgm:t>
    </dgm:pt>
    <dgm:pt modelId="{CC0E4D06-9DF5-4FF3-BB75-99A55D8BD4A4}" type="parTrans" cxnId="{F87EF0DE-2BE3-4C35-A816-4C752BBD00A9}">
      <dgm:prSet/>
      <dgm:spPr/>
      <dgm:t>
        <a:bodyPr/>
        <a:lstStyle/>
        <a:p>
          <a:endParaRPr lang="fr-FR"/>
        </a:p>
      </dgm:t>
    </dgm:pt>
    <dgm:pt modelId="{00268E2D-B9AB-489C-8481-797B77369749}" type="sibTrans" cxnId="{F87EF0DE-2BE3-4C35-A816-4C752BBD00A9}">
      <dgm:prSet/>
      <dgm:spPr/>
      <dgm:t>
        <a:bodyPr/>
        <a:lstStyle/>
        <a:p>
          <a:endParaRPr lang="fr-FR"/>
        </a:p>
      </dgm:t>
    </dgm:pt>
    <dgm:pt modelId="{96B79F00-9F20-4539-A2AF-B44CC36AEAE1}">
      <dgm:prSet custT="1"/>
      <dgm:spPr/>
      <dgm:t>
        <a:bodyPr/>
        <a:lstStyle/>
        <a:p>
          <a:r>
            <a:rPr lang="fr-FR" sz="2000" dirty="0" smtClean="0"/>
            <a:t>Fonction dérivée d’un polynôme de degré 2</a:t>
          </a:r>
        </a:p>
        <a:p>
          <a:r>
            <a:rPr lang="fr-FR" sz="2000" dirty="0" smtClean="0"/>
            <a:t>Variations du trinôme</a:t>
          </a:r>
          <a:endParaRPr lang="fr-FR" sz="2000" dirty="0"/>
        </a:p>
      </dgm:t>
    </dgm:pt>
    <dgm:pt modelId="{739C6D70-0B87-4BE8-A360-2A871FAF7C77}" type="parTrans" cxnId="{6E8A7460-3825-49CA-9A2F-0941E9602314}">
      <dgm:prSet/>
      <dgm:spPr/>
      <dgm:t>
        <a:bodyPr/>
        <a:lstStyle/>
        <a:p>
          <a:endParaRPr lang="fr-FR"/>
        </a:p>
      </dgm:t>
    </dgm:pt>
    <dgm:pt modelId="{3DF2FCDB-08B8-46EF-9187-D177A40A3470}" type="sibTrans" cxnId="{6E8A7460-3825-49CA-9A2F-0941E9602314}">
      <dgm:prSet/>
      <dgm:spPr/>
      <dgm:t>
        <a:bodyPr/>
        <a:lstStyle/>
        <a:p>
          <a:endParaRPr lang="fr-FR"/>
        </a:p>
      </dgm:t>
    </dgm:pt>
    <dgm:pt modelId="{F3C78445-7A21-45C1-BCD7-E2386F7C41F2}">
      <dgm:prSet custT="1"/>
      <dgm:spPr/>
      <dgm:t>
        <a:bodyPr/>
        <a:lstStyle/>
        <a:p>
          <a:r>
            <a:rPr lang="fr-FR" sz="4000" dirty="0" smtClean="0"/>
            <a:t>Second degré</a:t>
          </a:r>
          <a:endParaRPr lang="fr-FR" sz="4000" dirty="0"/>
        </a:p>
      </dgm:t>
    </dgm:pt>
    <dgm:pt modelId="{7ED6D463-2E6E-400B-9C45-66B65CFD5F9F}" type="sibTrans" cxnId="{EF5F2B9C-257E-40CA-862D-85B3A911AA80}">
      <dgm:prSet/>
      <dgm:spPr/>
      <dgm:t>
        <a:bodyPr/>
        <a:lstStyle/>
        <a:p>
          <a:endParaRPr lang="fr-FR"/>
        </a:p>
      </dgm:t>
    </dgm:pt>
    <dgm:pt modelId="{70AB0DB5-54FD-4E0A-B661-061DB50B128D}" type="parTrans" cxnId="{EF5F2B9C-257E-40CA-862D-85B3A911AA80}">
      <dgm:prSet/>
      <dgm:spPr/>
      <dgm:t>
        <a:bodyPr/>
        <a:lstStyle/>
        <a:p>
          <a:endParaRPr lang="fr-FR"/>
        </a:p>
      </dgm:t>
    </dgm:pt>
    <dgm:pt modelId="{0B870C06-4AD7-479A-83AB-8AED6EC23067}">
      <dgm:prSet custT="1"/>
      <dgm:spPr/>
      <dgm:t>
        <a:bodyPr/>
        <a:lstStyle/>
        <a:p>
          <a:r>
            <a:rPr lang="fr-FR" sz="2000" dirty="0" smtClean="0"/>
            <a:t>Application : nombre dérivé, tangente</a:t>
          </a:r>
          <a:endParaRPr lang="fr-FR" sz="2000" dirty="0"/>
        </a:p>
      </dgm:t>
    </dgm:pt>
    <dgm:pt modelId="{70694C52-EF9B-4E1A-B0C1-DE4A63C41BDE}" type="parTrans" cxnId="{4CEE2883-DACC-4EE2-A50E-CDEF7AEFF0CB}">
      <dgm:prSet/>
      <dgm:spPr/>
      <dgm:t>
        <a:bodyPr/>
        <a:lstStyle/>
        <a:p>
          <a:endParaRPr lang="fr-FR"/>
        </a:p>
      </dgm:t>
    </dgm:pt>
    <dgm:pt modelId="{FE7F8FDE-4AA1-4505-B7F8-E23BFE1E28FB}" type="sibTrans" cxnId="{4CEE2883-DACC-4EE2-A50E-CDEF7AEFF0CB}">
      <dgm:prSet/>
      <dgm:spPr/>
      <dgm:t>
        <a:bodyPr/>
        <a:lstStyle/>
        <a:p>
          <a:endParaRPr lang="fr-FR"/>
        </a:p>
      </dgm:t>
    </dgm:pt>
    <dgm:pt modelId="{26EDDC96-7047-430B-9C32-952A44BA7084}">
      <dgm:prSet custT="1"/>
      <dgm:spPr/>
      <dgm:t>
        <a:bodyPr/>
        <a:lstStyle/>
        <a:p>
          <a:r>
            <a:rPr lang="fr-FR" sz="2000" dirty="0" smtClean="0"/>
            <a:t>Fonctions polynômes de degré 3</a:t>
          </a:r>
          <a:endParaRPr lang="fr-FR" sz="2000" dirty="0"/>
        </a:p>
      </dgm:t>
    </dgm:pt>
    <dgm:pt modelId="{2C536140-E60D-45E5-9749-5A3ED392E5B1}" type="parTrans" cxnId="{DFC3E952-3E39-4560-BF60-45EEF5482925}">
      <dgm:prSet/>
      <dgm:spPr/>
      <dgm:t>
        <a:bodyPr/>
        <a:lstStyle/>
        <a:p>
          <a:endParaRPr lang="fr-FR"/>
        </a:p>
      </dgm:t>
    </dgm:pt>
    <dgm:pt modelId="{82EF7512-7104-4132-9696-50A87FF7BA95}" type="sibTrans" cxnId="{DFC3E952-3E39-4560-BF60-45EEF5482925}">
      <dgm:prSet/>
      <dgm:spPr/>
      <dgm:t>
        <a:bodyPr/>
        <a:lstStyle/>
        <a:p>
          <a:endParaRPr lang="fr-FR"/>
        </a:p>
      </dgm:t>
    </dgm:pt>
    <dgm:pt modelId="{70A52205-872B-4425-8C3C-F4CBFAF288FB}" type="pres">
      <dgm:prSet presAssocID="{EA429E78-3081-40FF-BE6C-6BDF4A45BBB0}" presName="theList" presStyleCnt="0">
        <dgm:presLayoutVars>
          <dgm:dir/>
          <dgm:animLvl val="lvl"/>
          <dgm:resizeHandles val="exact"/>
        </dgm:presLayoutVars>
      </dgm:prSet>
      <dgm:spPr/>
      <dgm:t>
        <a:bodyPr/>
        <a:lstStyle/>
        <a:p>
          <a:endParaRPr lang="fr-FR"/>
        </a:p>
      </dgm:t>
    </dgm:pt>
    <dgm:pt modelId="{29A37ABA-16ED-4CC6-926C-53537D81220B}" type="pres">
      <dgm:prSet presAssocID="{61B5E8E7-030D-47D9-93C0-2855B5322F93}" presName="compNode" presStyleCnt="0"/>
      <dgm:spPr/>
      <dgm:t>
        <a:bodyPr/>
        <a:lstStyle/>
        <a:p>
          <a:endParaRPr lang="fr-FR"/>
        </a:p>
      </dgm:t>
    </dgm:pt>
    <dgm:pt modelId="{440F280D-FC93-4D4A-AE1F-C2A838A5C3AC}" type="pres">
      <dgm:prSet presAssocID="{61B5E8E7-030D-47D9-93C0-2855B5322F93}" presName="aNode" presStyleLbl="bgShp" presStyleIdx="0" presStyleCnt="3"/>
      <dgm:spPr/>
      <dgm:t>
        <a:bodyPr/>
        <a:lstStyle/>
        <a:p>
          <a:endParaRPr lang="fr-FR"/>
        </a:p>
      </dgm:t>
    </dgm:pt>
    <dgm:pt modelId="{24F308E1-95B7-496E-8599-AA1C9E388A95}" type="pres">
      <dgm:prSet presAssocID="{61B5E8E7-030D-47D9-93C0-2855B5322F93}" presName="textNode" presStyleLbl="bgShp" presStyleIdx="0" presStyleCnt="3"/>
      <dgm:spPr/>
      <dgm:t>
        <a:bodyPr/>
        <a:lstStyle/>
        <a:p>
          <a:endParaRPr lang="fr-FR"/>
        </a:p>
      </dgm:t>
    </dgm:pt>
    <dgm:pt modelId="{535A7033-C9A0-4428-9331-9DB2C5C7506C}" type="pres">
      <dgm:prSet presAssocID="{61B5E8E7-030D-47D9-93C0-2855B5322F93}" presName="compChildNode" presStyleCnt="0"/>
      <dgm:spPr/>
      <dgm:t>
        <a:bodyPr/>
        <a:lstStyle/>
        <a:p>
          <a:endParaRPr lang="fr-FR"/>
        </a:p>
      </dgm:t>
    </dgm:pt>
    <dgm:pt modelId="{54181FDE-EAB6-472A-8787-A0840D2B933C}" type="pres">
      <dgm:prSet presAssocID="{61B5E8E7-030D-47D9-93C0-2855B5322F93}" presName="theInnerList" presStyleCnt="0"/>
      <dgm:spPr/>
      <dgm:t>
        <a:bodyPr/>
        <a:lstStyle/>
        <a:p>
          <a:endParaRPr lang="fr-FR"/>
        </a:p>
      </dgm:t>
    </dgm:pt>
    <dgm:pt modelId="{6CDE0D1C-EF30-4F0D-AA36-45E3C20FDB40}" type="pres">
      <dgm:prSet presAssocID="{032116C8-F367-4B5B-A200-3C43A20412A7}" presName="childNode" presStyleLbl="node1" presStyleIdx="0" presStyleCnt="5" custScaleY="126854">
        <dgm:presLayoutVars>
          <dgm:bulletEnabled val="1"/>
        </dgm:presLayoutVars>
      </dgm:prSet>
      <dgm:spPr/>
      <dgm:t>
        <a:bodyPr/>
        <a:lstStyle/>
        <a:p>
          <a:endParaRPr lang="fr-FR"/>
        </a:p>
      </dgm:t>
    </dgm:pt>
    <dgm:pt modelId="{94B94BF3-F64F-4A4C-8925-72A5BCF5BE3B}" type="pres">
      <dgm:prSet presAssocID="{61B5E8E7-030D-47D9-93C0-2855B5322F93}" presName="aSpace" presStyleCnt="0"/>
      <dgm:spPr/>
      <dgm:t>
        <a:bodyPr/>
        <a:lstStyle/>
        <a:p>
          <a:endParaRPr lang="fr-FR"/>
        </a:p>
      </dgm:t>
    </dgm:pt>
    <dgm:pt modelId="{70981CEE-DFF4-4131-9C36-D198F24B5E5D}" type="pres">
      <dgm:prSet presAssocID="{F3C78445-7A21-45C1-BCD7-E2386F7C41F2}" presName="compNode" presStyleCnt="0"/>
      <dgm:spPr/>
      <dgm:t>
        <a:bodyPr/>
        <a:lstStyle/>
        <a:p>
          <a:endParaRPr lang="fr-FR"/>
        </a:p>
      </dgm:t>
    </dgm:pt>
    <dgm:pt modelId="{00015313-8063-4936-AF31-DA52334D62F0}" type="pres">
      <dgm:prSet presAssocID="{F3C78445-7A21-45C1-BCD7-E2386F7C41F2}" presName="aNode" presStyleLbl="bgShp" presStyleIdx="1" presStyleCnt="3"/>
      <dgm:spPr/>
      <dgm:t>
        <a:bodyPr/>
        <a:lstStyle/>
        <a:p>
          <a:endParaRPr lang="fr-FR"/>
        </a:p>
      </dgm:t>
    </dgm:pt>
    <dgm:pt modelId="{4F03438C-32BF-4FE4-9712-3EC21B81665D}" type="pres">
      <dgm:prSet presAssocID="{F3C78445-7A21-45C1-BCD7-E2386F7C41F2}" presName="textNode" presStyleLbl="bgShp" presStyleIdx="1" presStyleCnt="3"/>
      <dgm:spPr/>
      <dgm:t>
        <a:bodyPr/>
        <a:lstStyle/>
        <a:p>
          <a:endParaRPr lang="fr-FR"/>
        </a:p>
      </dgm:t>
    </dgm:pt>
    <dgm:pt modelId="{96723204-981C-4D8E-96C0-8481BAE71F99}" type="pres">
      <dgm:prSet presAssocID="{F3C78445-7A21-45C1-BCD7-E2386F7C41F2}" presName="compChildNode" presStyleCnt="0"/>
      <dgm:spPr/>
      <dgm:t>
        <a:bodyPr/>
        <a:lstStyle/>
        <a:p>
          <a:endParaRPr lang="fr-FR"/>
        </a:p>
      </dgm:t>
    </dgm:pt>
    <dgm:pt modelId="{0FC6CF8B-AB7F-4934-8D82-FD30C14DFA7C}" type="pres">
      <dgm:prSet presAssocID="{F3C78445-7A21-45C1-BCD7-E2386F7C41F2}" presName="theInnerList" presStyleCnt="0"/>
      <dgm:spPr/>
      <dgm:t>
        <a:bodyPr/>
        <a:lstStyle/>
        <a:p>
          <a:endParaRPr lang="fr-FR"/>
        </a:p>
      </dgm:t>
    </dgm:pt>
    <dgm:pt modelId="{0F9CE1C4-AF9C-4CB6-B73F-6F1A2EFA9289}" type="pres">
      <dgm:prSet presAssocID="{5C0D6734-49EF-4FD7-8922-7917EE2149CF}" presName="childNode" presStyleLbl="node1" presStyleIdx="1" presStyleCnt="5">
        <dgm:presLayoutVars>
          <dgm:bulletEnabled val="1"/>
        </dgm:presLayoutVars>
      </dgm:prSet>
      <dgm:spPr/>
      <dgm:t>
        <a:bodyPr/>
        <a:lstStyle/>
        <a:p>
          <a:endParaRPr lang="fr-FR"/>
        </a:p>
      </dgm:t>
    </dgm:pt>
    <dgm:pt modelId="{21EE7C92-82E5-42F2-A89C-F6E6F9059348}" type="pres">
      <dgm:prSet presAssocID="{F3C78445-7A21-45C1-BCD7-E2386F7C41F2}" presName="aSpace" presStyleCnt="0"/>
      <dgm:spPr/>
      <dgm:t>
        <a:bodyPr/>
        <a:lstStyle/>
        <a:p>
          <a:endParaRPr lang="fr-FR"/>
        </a:p>
      </dgm:t>
    </dgm:pt>
    <dgm:pt modelId="{F917EC0D-E736-41EA-A561-2C71CA1DD6E7}" type="pres">
      <dgm:prSet presAssocID="{65D23DF3-38F4-4F34-B124-0214FB779663}" presName="compNode" presStyleCnt="0"/>
      <dgm:spPr/>
      <dgm:t>
        <a:bodyPr/>
        <a:lstStyle/>
        <a:p>
          <a:endParaRPr lang="fr-FR"/>
        </a:p>
      </dgm:t>
    </dgm:pt>
    <dgm:pt modelId="{0A013F4C-0D6B-4B3D-B3F4-31070BBFC33E}" type="pres">
      <dgm:prSet presAssocID="{65D23DF3-38F4-4F34-B124-0214FB779663}" presName="aNode" presStyleLbl="bgShp" presStyleIdx="2" presStyleCnt="3" custLinFactNeighborX="264" custLinFactNeighborY="-2395"/>
      <dgm:spPr/>
      <dgm:t>
        <a:bodyPr/>
        <a:lstStyle/>
        <a:p>
          <a:endParaRPr lang="fr-FR"/>
        </a:p>
      </dgm:t>
    </dgm:pt>
    <dgm:pt modelId="{CB962A52-DBB3-4C8C-A211-D9F0A2299037}" type="pres">
      <dgm:prSet presAssocID="{65D23DF3-38F4-4F34-B124-0214FB779663}" presName="textNode" presStyleLbl="bgShp" presStyleIdx="2" presStyleCnt="3"/>
      <dgm:spPr/>
      <dgm:t>
        <a:bodyPr/>
        <a:lstStyle/>
        <a:p>
          <a:endParaRPr lang="fr-FR"/>
        </a:p>
      </dgm:t>
    </dgm:pt>
    <dgm:pt modelId="{C2168B61-C2F5-43E1-B405-06767F111A35}" type="pres">
      <dgm:prSet presAssocID="{65D23DF3-38F4-4F34-B124-0214FB779663}" presName="compChildNode" presStyleCnt="0"/>
      <dgm:spPr/>
      <dgm:t>
        <a:bodyPr/>
        <a:lstStyle/>
        <a:p>
          <a:endParaRPr lang="fr-FR"/>
        </a:p>
      </dgm:t>
    </dgm:pt>
    <dgm:pt modelId="{BA5F9000-77B7-442E-A903-BE1EF073FDB2}" type="pres">
      <dgm:prSet presAssocID="{65D23DF3-38F4-4F34-B124-0214FB779663}" presName="theInnerList" presStyleCnt="0"/>
      <dgm:spPr/>
      <dgm:t>
        <a:bodyPr/>
        <a:lstStyle/>
        <a:p>
          <a:endParaRPr lang="fr-FR"/>
        </a:p>
      </dgm:t>
    </dgm:pt>
    <dgm:pt modelId="{54E0045A-E2E3-4F1E-8F69-7E45B7C150B9}" type="pres">
      <dgm:prSet presAssocID="{96B79F00-9F20-4539-A2AF-B44CC36AEAE1}" presName="childNode" presStyleLbl="node1" presStyleIdx="2" presStyleCnt="5" custScaleY="2000000" custLinFactY="-389986" custLinFactNeighborX="958" custLinFactNeighborY="-400000">
        <dgm:presLayoutVars>
          <dgm:bulletEnabled val="1"/>
        </dgm:presLayoutVars>
      </dgm:prSet>
      <dgm:spPr/>
      <dgm:t>
        <a:bodyPr/>
        <a:lstStyle/>
        <a:p>
          <a:endParaRPr lang="fr-FR"/>
        </a:p>
      </dgm:t>
    </dgm:pt>
    <dgm:pt modelId="{49DABA60-5547-4154-820F-CFB52CCCFAC1}" type="pres">
      <dgm:prSet presAssocID="{96B79F00-9F20-4539-A2AF-B44CC36AEAE1}" presName="aSpace2" presStyleCnt="0"/>
      <dgm:spPr/>
      <dgm:t>
        <a:bodyPr/>
        <a:lstStyle/>
        <a:p>
          <a:endParaRPr lang="fr-FR"/>
        </a:p>
      </dgm:t>
    </dgm:pt>
    <dgm:pt modelId="{02BEE225-11A9-4E1A-A8C6-3B0A73C40F3B}" type="pres">
      <dgm:prSet presAssocID="{0B870C06-4AD7-479A-83AB-8AED6EC23067}" presName="childNode" presStyleLbl="node1" presStyleIdx="3" presStyleCnt="5" custScaleY="1124001" custLinFactY="-200000" custLinFactNeighborX="958" custLinFactNeighborY="-251760">
        <dgm:presLayoutVars>
          <dgm:bulletEnabled val="1"/>
        </dgm:presLayoutVars>
      </dgm:prSet>
      <dgm:spPr/>
      <dgm:t>
        <a:bodyPr/>
        <a:lstStyle/>
        <a:p>
          <a:endParaRPr lang="fr-FR"/>
        </a:p>
      </dgm:t>
    </dgm:pt>
    <dgm:pt modelId="{0F0CA089-2F1C-4689-98E5-22EBB1D5FADC}" type="pres">
      <dgm:prSet presAssocID="{0B870C06-4AD7-479A-83AB-8AED6EC23067}" presName="aSpace2" presStyleCnt="0"/>
      <dgm:spPr/>
      <dgm:t>
        <a:bodyPr/>
        <a:lstStyle/>
        <a:p>
          <a:endParaRPr lang="fr-FR"/>
        </a:p>
      </dgm:t>
    </dgm:pt>
    <dgm:pt modelId="{2E26497A-E984-4FD7-AE07-6726B39115B9}" type="pres">
      <dgm:prSet presAssocID="{26EDDC96-7047-430B-9C32-952A44BA7084}" presName="childNode" presStyleLbl="node1" presStyleIdx="4" presStyleCnt="5" custScaleY="1192953">
        <dgm:presLayoutVars>
          <dgm:bulletEnabled val="1"/>
        </dgm:presLayoutVars>
      </dgm:prSet>
      <dgm:spPr/>
      <dgm:t>
        <a:bodyPr/>
        <a:lstStyle/>
        <a:p>
          <a:endParaRPr lang="fr-FR"/>
        </a:p>
      </dgm:t>
    </dgm:pt>
  </dgm:ptLst>
  <dgm:cxnLst>
    <dgm:cxn modelId="{6E8A7460-3825-49CA-9A2F-0941E9602314}" srcId="{65D23DF3-38F4-4F34-B124-0214FB779663}" destId="{96B79F00-9F20-4539-A2AF-B44CC36AEAE1}" srcOrd="0" destOrd="0" parTransId="{739C6D70-0B87-4BE8-A360-2A871FAF7C77}" sibTransId="{3DF2FCDB-08B8-46EF-9187-D177A40A3470}"/>
    <dgm:cxn modelId="{4CEE2883-DACC-4EE2-A50E-CDEF7AEFF0CB}" srcId="{65D23DF3-38F4-4F34-B124-0214FB779663}" destId="{0B870C06-4AD7-479A-83AB-8AED6EC23067}" srcOrd="1" destOrd="0" parTransId="{70694C52-EF9B-4E1A-B0C1-DE4A63C41BDE}" sibTransId="{FE7F8FDE-4AA1-4505-B7F8-E23BFE1E28FB}"/>
    <dgm:cxn modelId="{9BFB6EDE-88C5-47FA-942D-E1D356BC1690}" type="presOf" srcId="{EA429E78-3081-40FF-BE6C-6BDF4A45BBB0}" destId="{70A52205-872B-4425-8C3C-F4CBFAF288FB}" srcOrd="0" destOrd="0" presId="urn:microsoft.com/office/officeart/2005/8/layout/lProcess2"/>
    <dgm:cxn modelId="{BF2A1FB8-5DEE-4B41-9135-FFDE7580CC2C}" type="presOf" srcId="{96B79F00-9F20-4539-A2AF-B44CC36AEAE1}" destId="{54E0045A-E2E3-4F1E-8F69-7E45B7C150B9}" srcOrd="0" destOrd="0" presId="urn:microsoft.com/office/officeart/2005/8/layout/lProcess2"/>
    <dgm:cxn modelId="{D5296A13-EC75-4EA5-96A7-33BADD071256}" type="presOf" srcId="{61B5E8E7-030D-47D9-93C0-2855B5322F93}" destId="{440F280D-FC93-4D4A-AE1F-C2A838A5C3AC}" srcOrd="0" destOrd="0" presId="urn:microsoft.com/office/officeart/2005/8/layout/lProcess2"/>
    <dgm:cxn modelId="{403E1864-F5C8-4426-A5DA-1EB0844C8B30}" type="presOf" srcId="{F3C78445-7A21-45C1-BCD7-E2386F7C41F2}" destId="{00015313-8063-4936-AF31-DA52334D62F0}" srcOrd="0" destOrd="0" presId="urn:microsoft.com/office/officeart/2005/8/layout/lProcess2"/>
    <dgm:cxn modelId="{EE27ACBF-F219-4CC1-B015-452956C0A8A8}" srcId="{EA429E78-3081-40FF-BE6C-6BDF4A45BBB0}" destId="{65D23DF3-38F4-4F34-B124-0214FB779663}" srcOrd="2" destOrd="0" parTransId="{A7FE0FFB-F9BD-4876-BD3D-662F78FAAF16}" sibTransId="{5C9BCB63-6985-4A81-B3F4-79F3092A00A1}"/>
    <dgm:cxn modelId="{BD252EAF-F3F7-481C-ABB6-71EE5C73F452}" type="presOf" srcId="{61B5E8E7-030D-47D9-93C0-2855B5322F93}" destId="{24F308E1-95B7-496E-8599-AA1C9E388A95}" srcOrd="1" destOrd="0" presId="urn:microsoft.com/office/officeart/2005/8/layout/lProcess2"/>
    <dgm:cxn modelId="{F4BDF158-1762-45D8-A8CF-AE8EBD7A2457}" srcId="{EA429E78-3081-40FF-BE6C-6BDF4A45BBB0}" destId="{61B5E8E7-030D-47D9-93C0-2855B5322F93}" srcOrd="0" destOrd="0" parTransId="{93EC47E6-C265-412D-B248-E401DC3ACB72}" sibTransId="{E359F1EF-71B5-4266-A37C-3D8A3DB69BB3}"/>
    <dgm:cxn modelId="{EF5F2B9C-257E-40CA-862D-85B3A911AA80}" srcId="{EA429E78-3081-40FF-BE6C-6BDF4A45BBB0}" destId="{F3C78445-7A21-45C1-BCD7-E2386F7C41F2}" srcOrd="1" destOrd="0" parTransId="{70AB0DB5-54FD-4E0A-B661-061DB50B128D}" sibTransId="{7ED6D463-2E6E-400B-9C45-66B65CFD5F9F}"/>
    <dgm:cxn modelId="{62C21B56-EADD-486A-9C27-C0192ACA1C26}" type="presOf" srcId="{F3C78445-7A21-45C1-BCD7-E2386F7C41F2}" destId="{4F03438C-32BF-4FE4-9712-3EC21B81665D}" srcOrd="1" destOrd="0" presId="urn:microsoft.com/office/officeart/2005/8/layout/lProcess2"/>
    <dgm:cxn modelId="{9E354D00-9847-4A51-A7A9-B0E8C6F27DBA}" type="presOf" srcId="{65D23DF3-38F4-4F34-B124-0214FB779663}" destId="{0A013F4C-0D6B-4B3D-B3F4-31070BBFC33E}" srcOrd="0" destOrd="0" presId="urn:microsoft.com/office/officeart/2005/8/layout/lProcess2"/>
    <dgm:cxn modelId="{86E4F533-40D0-4D12-BF28-7BB6543E1D1A}" type="presOf" srcId="{5C0D6734-49EF-4FD7-8922-7917EE2149CF}" destId="{0F9CE1C4-AF9C-4CB6-B73F-6F1A2EFA9289}" srcOrd="0" destOrd="0" presId="urn:microsoft.com/office/officeart/2005/8/layout/lProcess2"/>
    <dgm:cxn modelId="{DFC3E952-3E39-4560-BF60-45EEF5482925}" srcId="{65D23DF3-38F4-4F34-B124-0214FB779663}" destId="{26EDDC96-7047-430B-9C32-952A44BA7084}" srcOrd="2" destOrd="0" parTransId="{2C536140-E60D-45E5-9749-5A3ED392E5B1}" sibTransId="{82EF7512-7104-4132-9696-50A87FF7BA95}"/>
    <dgm:cxn modelId="{A40C78BB-3822-4121-A441-8CDD045AD93D}" srcId="{61B5E8E7-030D-47D9-93C0-2855B5322F93}" destId="{032116C8-F367-4B5B-A200-3C43A20412A7}" srcOrd="0" destOrd="0" parTransId="{B3D3E6D5-E490-4CA8-A8E6-CC9268CF3044}" sibTransId="{9B79B2B6-AE9E-42C9-ABDC-542FFA89AA99}"/>
    <dgm:cxn modelId="{5610FAC0-8F8F-446B-A13C-1E3A76355982}" type="presOf" srcId="{65D23DF3-38F4-4F34-B124-0214FB779663}" destId="{CB962A52-DBB3-4C8C-A211-D9F0A2299037}" srcOrd="1" destOrd="0" presId="urn:microsoft.com/office/officeart/2005/8/layout/lProcess2"/>
    <dgm:cxn modelId="{79E26246-529D-4293-8FB8-C447A3A2BBB4}" type="presOf" srcId="{032116C8-F367-4B5B-A200-3C43A20412A7}" destId="{6CDE0D1C-EF30-4F0D-AA36-45E3C20FDB40}" srcOrd="0" destOrd="0" presId="urn:microsoft.com/office/officeart/2005/8/layout/lProcess2"/>
    <dgm:cxn modelId="{9992DADB-A2C4-47CD-987E-BB15A868530C}" type="presOf" srcId="{26EDDC96-7047-430B-9C32-952A44BA7084}" destId="{2E26497A-E984-4FD7-AE07-6726B39115B9}" srcOrd="0" destOrd="0" presId="urn:microsoft.com/office/officeart/2005/8/layout/lProcess2"/>
    <dgm:cxn modelId="{7D860F66-8687-4D3C-BF2E-9802268B8496}" type="presOf" srcId="{0B870C06-4AD7-479A-83AB-8AED6EC23067}" destId="{02BEE225-11A9-4E1A-A8C6-3B0A73C40F3B}" srcOrd="0" destOrd="0" presId="urn:microsoft.com/office/officeart/2005/8/layout/lProcess2"/>
    <dgm:cxn modelId="{F87EF0DE-2BE3-4C35-A816-4C752BBD00A9}" srcId="{F3C78445-7A21-45C1-BCD7-E2386F7C41F2}" destId="{5C0D6734-49EF-4FD7-8922-7917EE2149CF}" srcOrd="0" destOrd="0" parTransId="{CC0E4D06-9DF5-4FF3-BB75-99A55D8BD4A4}" sibTransId="{00268E2D-B9AB-489C-8481-797B77369749}"/>
    <dgm:cxn modelId="{CB40E709-6D8D-4EEB-9BF8-DC1C7C6FACB9}" type="presParOf" srcId="{70A52205-872B-4425-8C3C-F4CBFAF288FB}" destId="{29A37ABA-16ED-4CC6-926C-53537D81220B}" srcOrd="0" destOrd="0" presId="urn:microsoft.com/office/officeart/2005/8/layout/lProcess2"/>
    <dgm:cxn modelId="{5692267A-08C5-4C78-A5F4-0FE3D8087A61}" type="presParOf" srcId="{29A37ABA-16ED-4CC6-926C-53537D81220B}" destId="{440F280D-FC93-4D4A-AE1F-C2A838A5C3AC}" srcOrd="0" destOrd="0" presId="urn:microsoft.com/office/officeart/2005/8/layout/lProcess2"/>
    <dgm:cxn modelId="{98AE1734-5C87-47C5-87FE-F520455366FC}" type="presParOf" srcId="{29A37ABA-16ED-4CC6-926C-53537D81220B}" destId="{24F308E1-95B7-496E-8599-AA1C9E388A95}" srcOrd="1" destOrd="0" presId="urn:microsoft.com/office/officeart/2005/8/layout/lProcess2"/>
    <dgm:cxn modelId="{92184DEC-C73E-4C5C-AD1C-5F51E1E7F8E6}" type="presParOf" srcId="{29A37ABA-16ED-4CC6-926C-53537D81220B}" destId="{535A7033-C9A0-4428-9331-9DB2C5C7506C}" srcOrd="2" destOrd="0" presId="urn:microsoft.com/office/officeart/2005/8/layout/lProcess2"/>
    <dgm:cxn modelId="{14B8FD61-01BD-48B2-81FB-85C22FE35D67}" type="presParOf" srcId="{535A7033-C9A0-4428-9331-9DB2C5C7506C}" destId="{54181FDE-EAB6-472A-8787-A0840D2B933C}" srcOrd="0" destOrd="0" presId="urn:microsoft.com/office/officeart/2005/8/layout/lProcess2"/>
    <dgm:cxn modelId="{3E1B95FE-48F1-4A23-BA7D-015A4036B648}" type="presParOf" srcId="{54181FDE-EAB6-472A-8787-A0840D2B933C}" destId="{6CDE0D1C-EF30-4F0D-AA36-45E3C20FDB40}" srcOrd="0" destOrd="0" presId="urn:microsoft.com/office/officeart/2005/8/layout/lProcess2"/>
    <dgm:cxn modelId="{FF7B39D7-217D-40F6-BC97-4B53F87BA8D9}" type="presParOf" srcId="{70A52205-872B-4425-8C3C-F4CBFAF288FB}" destId="{94B94BF3-F64F-4A4C-8925-72A5BCF5BE3B}" srcOrd="1" destOrd="0" presId="urn:microsoft.com/office/officeart/2005/8/layout/lProcess2"/>
    <dgm:cxn modelId="{549583C5-08E2-47C5-B755-C63259B64763}" type="presParOf" srcId="{70A52205-872B-4425-8C3C-F4CBFAF288FB}" destId="{70981CEE-DFF4-4131-9C36-D198F24B5E5D}" srcOrd="2" destOrd="0" presId="urn:microsoft.com/office/officeart/2005/8/layout/lProcess2"/>
    <dgm:cxn modelId="{A30C2B05-0E15-40DE-A5A3-4D21CA7DE25D}" type="presParOf" srcId="{70981CEE-DFF4-4131-9C36-D198F24B5E5D}" destId="{00015313-8063-4936-AF31-DA52334D62F0}" srcOrd="0" destOrd="0" presId="urn:microsoft.com/office/officeart/2005/8/layout/lProcess2"/>
    <dgm:cxn modelId="{C187E758-78B3-439D-B127-C49FF39C6C24}" type="presParOf" srcId="{70981CEE-DFF4-4131-9C36-D198F24B5E5D}" destId="{4F03438C-32BF-4FE4-9712-3EC21B81665D}" srcOrd="1" destOrd="0" presId="urn:microsoft.com/office/officeart/2005/8/layout/lProcess2"/>
    <dgm:cxn modelId="{055B7087-1BC6-42D5-AD72-8304CA1BF59C}" type="presParOf" srcId="{70981CEE-DFF4-4131-9C36-D198F24B5E5D}" destId="{96723204-981C-4D8E-96C0-8481BAE71F99}" srcOrd="2" destOrd="0" presId="urn:microsoft.com/office/officeart/2005/8/layout/lProcess2"/>
    <dgm:cxn modelId="{30553436-E933-4AC2-8A4F-45D9EA8070E6}" type="presParOf" srcId="{96723204-981C-4D8E-96C0-8481BAE71F99}" destId="{0FC6CF8B-AB7F-4934-8D82-FD30C14DFA7C}" srcOrd="0" destOrd="0" presId="urn:microsoft.com/office/officeart/2005/8/layout/lProcess2"/>
    <dgm:cxn modelId="{97B304C8-D57D-420F-A56B-E4451D55A7BD}" type="presParOf" srcId="{0FC6CF8B-AB7F-4934-8D82-FD30C14DFA7C}" destId="{0F9CE1C4-AF9C-4CB6-B73F-6F1A2EFA9289}" srcOrd="0" destOrd="0" presId="urn:microsoft.com/office/officeart/2005/8/layout/lProcess2"/>
    <dgm:cxn modelId="{095D9BAE-2EB1-404D-9DB5-421FEDE8E733}" type="presParOf" srcId="{70A52205-872B-4425-8C3C-F4CBFAF288FB}" destId="{21EE7C92-82E5-42F2-A89C-F6E6F9059348}" srcOrd="3" destOrd="0" presId="urn:microsoft.com/office/officeart/2005/8/layout/lProcess2"/>
    <dgm:cxn modelId="{5B05ADF4-D18E-481A-8A29-38D49696FFBA}" type="presParOf" srcId="{70A52205-872B-4425-8C3C-F4CBFAF288FB}" destId="{F917EC0D-E736-41EA-A561-2C71CA1DD6E7}" srcOrd="4" destOrd="0" presId="urn:microsoft.com/office/officeart/2005/8/layout/lProcess2"/>
    <dgm:cxn modelId="{5A252BAE-01F6-4E91-9FD4-03CAE58994B6}" type="presParOf" srcId="{F917EC0D-E736-41EA-A561-2C71CA1DD6E7}" destId="{0A013F4C-0D6B-4B3D-B3F4-31070BBFC33E}" srcOrd="0" destOrd="0" presId="urn:microsoft.com/office/officeart/2005/8/layout/lProcess2"/>
    <dgm:cxn modelId="{DF3E04C0-1D46-4526-BC8E-7672AF2CE5E4}" type="presParOf" srcId="{F917EC0D-E736-41EA-A561-2C71CA1DD6E7}" destId="{CB962A52-DBB3-4C8C-A211-D9F0A2299037}" srcOrd="1" destOrd="0" presId="urn:microsoft.com/office/officeart/2005/8/layout/lProcess2"/>
    <dgm:cxn modelId="{6D71D3B4-76BE-4026-9215-71C8DD1F7EE0}" type="presParOf" srcId="{F917EC0D-E736-41EA-A561-2C71CA1DD6E7}" destId="{C2168B61-C2F5-43E1-B405-06767F111A35}" srcOrd="2" destOrd="0" presId="urn:microsoft.com/office/officeart/2005/8/layout/lProcess2"/>
    <dgm:cxn modelId="{EF7C0454-06EC-4791-A8B2-0B8569316329}" type="presParOf" srcId="{C2168B61-C2F5-43E1-B405-06767F111A35}" destId="{BA5F9000-77B7-442E-A903-BE1EF073FDB2}" srcOrd="0" destOrd="0" presId="urn:microsoft.com/office/officeart/2005/8/layout/lProcess2"/>
    <dgm:cxn modelId="{AA5306F4-23EF-4295-8147-6DFB0E3C64EA}" type="presParOf" srcId="{BA5F9000-77B7-442E-A903-BE1EF073FDB2}" destId="{54E0045A-E2E3-4F1E-8F69-7E45B7C150B9}" srcOrd="0" destOrd="0" presId="urn:microsoft.com/office/officeart/2005/8/layout/lProcess2"/>
    <dgm:cxn modelId="{9C45187A-75BE-4A10-A573-79320B2D3DFA}" type="presParOf" srcId="{BA5F9000-77B7-442E-A903-BE1EF073FDB2}" destId="{49DABA60-5547-4154-820F-CFB52CCCFAC1}" srcOrd="1" destOrd="0" presId="urn:microsoft.com/office/officeart/2005/8/layout/lProcess2"/>
    <dgm:cxn modelId="{CDBBF9EA-81FE-4DBE-8B9D-6B11A99F2975}" type="presParOf" srcId="{BA5F9000-77B7-442E-A903-BE1EF073FDB2}" destId="{02BEE225-11A9-4E1A-A8C6-3B0A73C40F3B}" srcOrd="2" destOrd="0" presId="urn:microsoft.com/office/officeart/2005/8/layout/lProcess2"/>
    <dgm:cxn modelId="{FE5CCE0B-A407-4194-A4A3-CD3DBC6AB44D}" type="presParOf" srcId="{BA5F9000-77B7-442E-A903-BE1EF073FDB2}" destId="{0F0CA089-2F1C-4689-98E5-22EBB1D5FADC}" srcOrd="3" destOrd="0" presId="urn:microsoft.com/office/officeart/2005/8/layout/lProcess2"/>
    <dgm:cxn modelId="{5458E08E-2757-48C6-81FA-6B89D7B50E7C}" type="presParOf" srcId="{BA5F9000-77B7-442E-A903-BE1EF073FDB2}" destId="{2E26497A-E984-4FD7-AE07-6726B39115B9}" srcOrd="4" destOrd="0" presId="urn:microsoft.com/office/officeart/2005/8/layout/lProcess2"/>
  </dgm:cxnLst>
  <dgm:bg/>
  <dgm:whole>
    <a:ln>
      <a:solidFill>
        <a:schemeClr val="lt1">
          <a:hueOff val="0"/>
          <a:satOff val="0"/>
          <a:lumOff val="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B7BC61-DBEB-4582-9CAE-36850C0B5F7B}" type="doc">
      <dgm:prSet loTypeId="urn:microsoft.com/office/officeart/2005/8/layout/lProcess2" loCatId="list" qsTypeId="urn:microsoft.com/office/officeart/2005/8/quickstyle/3d3" qsCatId="3D" csTypeId="urn:microsoft.com/office/officeart/2005/8/colors/colorful4" csCatId="colorful" phldr="1"/>
      <dgm:spPr/>
      <dgm:t>
        <a:bodyPr/>
        <a:lstStyle/>
        <a:p>
          <a:endParaRPr lang="fr-FR"/>
        </a:p>
      </dgm:t>
    </dgm:pt>
    <dgm:pt modelId="{1D8BF182-A20E-439B-9747-D5D9CB964E05}">
      <dgm:prSet phldrT="[Texte]"/>
      <dgm:spPr/>
      <dgm:t>
        <a:bodyPr/>
        <a:lstStyle/>
        <a:p>
          <a:r>
            <a:rPr lang="fr-FR" dirty="0" smtClean="0"/>
            <a:t>Statistiques</a:t>
          </a:r>
          <a:endParaRPr lang="fr-FR" dirty="0"/>
        </a:p>
      </dgm:t>
    </dgm:pt>
    <dgm:pt modelId="{9E899B03-146D-4A19-9792-8118CEDBA58D}" type="parTrans" cxnId="{88155A8E-2764-4999-91A1-9BA3C420622C}">
      <dgm:prSet/>
      <dgm:spPr/>
      <dgm:t>
        <a:bodyPr/>
        <a:lstStyle/>
        <a:p>
          <a:endParaRPr lang="fr-FR"/>
        </a:p>
      </dgm:t>
    </dgm:pt>
    <dgm:pt modelId="{F88773B6-BC37-4251-B2AE-ADF8566E020B}" type="sibTrans" cxnId="{88155A8E-2764-4999-91A1-9BA3C420622C}">
      <dgm:prSet/>
      <dgm:spPr/>
      <dgm:t>
        <a:bodyPr/>
        <a:lstStyle/>
        <a:p>
          <a:endParaRPr lang="fr-FR"/>
        </a:p>
      </dgm:t>
    </dgm:pt>
    <dgm:pt modelId="{F5AEF03A-BA2B-4BAF-A28F-205A1825560C}">
      <dgm:prSet phldrT="[Texte]"/>
      <dgm:spPr/>
      <dgm:t>
        <a:bodyPr/>
        <a:lstStyle/>
        <a:p>
          <a:r>
            <a:rPr lang="fr-FR" dirty="0" smtClean="0"/>
            <a:t>Écart-type </a:t>
          </a:r>
        </a:p>
        <a:p>
          <a:r>
            <a:rPr lang="fr-FR" dirty="0" smtClean="0"/>
            <a:t>Écart interquartile</a:t>
          </a:r>
          <a:endParaRPr lang="fr-FR" dirty="0"/>
        </a:p>
      </dgm:t>
    </dgm:pt>
    <dgm:pt modelId="{14C71482-7C7F-496E-B99B-C34AD68C5AE2}" type="parTrans" cxnId="{C4E97E85-2EDF-4777-B205-4DDA1AD36699}">
      <dgm:prSet/>
      <dgm:spPr/>
      <dgm:t>
        <a:bodyPr/>
        <a:lstStyle/>
        <a:p>
          <a:endParaRPr lang="fr-FR"/>
        </a:p>
      </dgm:t>
    </dgm:pt>
    <dgm:pt modelId="{AD993F65-CDB7-4E7A-9CC3-40431A6173D7}" type="sibTrans" cxnId="{C4E97E85-2EDF-4777-B205-4DDA1AD36699}">
      <dgm:prSet/>
      <dgm:spPr/>
      <dgm:t>
        <a:bodyPr/>
        <a:lstStyle/>
        <a:p>
          <a:endParaRPr lang="fr-FR"/>
        </a:p>
      </dgm:t>
    </dgm:pt>
    <dgm:pt modelId="{2395B8E1-372C-4A3B-8334-FDE9D5067513}">
      <dgm:prSet phldrT="[Texte]"/>
      <dgm:spPr/>
      <dgm:t>
        <a:bodyPr/>
        <a:lstStyle/>
        <a:p>
          <a:r>
            <a:rPr lang="fr-FR" dirty="0" smtClean="0"/>
            <a:t>Diagramme en boîte</a:t>
          </a:r>
          <a:endParaRPr lang="fr-FR" dirty="0"/>
        </a:p>
      </dgm:t>
    </dgm:pt>
    <dgm:pt modelId="{66975798-A717-4934-8DE1-13600E9580A2}" type="parTrans" cxnId="{97045579-7833-48B4-B976-44F8CB366659}">
      <dgm:prSet/>
      <dgm:spPr/>
      <dgm:t>
        <a:bodyPr/>
        <a:lstStyle/>
        <a:p>
          <a:endParaRPr lang="fr-FR"/>
        </a:p>
      </dgm:t>
    </dgm:pt>
    <dgm:pt modelId="{6666E2BE-30C5-4FA0-B35D-C42E7373AA2C}" type="sibTrans" cxnId="{97045579-7833-48B4-B976-44F8CB366659}">
      <dgm:prSet/>
      <dgm:spPr/>
      <dgm:t>
        <a:bodyPr/>
        <a:lstStyle/>
        <a:p>
          <a:endParaRPr lang="fr-FR"/>
        </a:p>
      </dgm:t>
    </dgm:pt>
    <dgm:pt modelId="{79D3CC0A-CD21-4EC9-BEDF-BAA7C01635BD}">
      <dgm:prSet phldrT="[Texte]"/>
      <dgm:spPr/>
      <dgm:t>
        <a:bodyPr/>
        <a:lstStyle/>
        <a:p>
          <a:r>
            <a:rPr lang="fr-FR" dirty="0" smtClean="0"/>
            <a:t>Probabilités</a:t>
          </a:r>
          <a:endParaRPr lang="fr-FR" dirty="0"/>
        </a:p>
      </dgm:t>
    </dgm:pt>
    <dgm:pt modelId="{0105FF3E-1AE7-4B2B-B97F-B7A10C22CEAE}" type="parTrans" cxnId="{F99208BD-9EE2-4CFD-B866-29FDB235FF4C}">
      <dgm:prSet/>
      <dgm:spPr/>
      <dgm:t>
        <a:bodyPr/>
        <a:lstStyle/>
        <a:p>
          <a:endParaRPr lang="fr-FR"/>
        </a:p>
      </dgm:t>
    </dgm:pt>
    <dgm:pt modelId="{5BE4656B-866D-4993-AFBB-08C8B1935319}" type="sibTrans" cxnId="{F99208BD-9EE2-4CFD-B866-29FDB235FF4C}">
      <dgm:prSet/>
      <dgm:spPr/>
      <dgm:t>
        <a:bodyPr/>
        <a:lstStyle/>
        <a:p>
          <a:endParaRPr lang="fr-FR"/>
        </a:p>
      </dgm:t>
    </dgm:pt>
    <dgm:pt modelId="{EFB95836-98D6-4D0E-AF02-D8F207B73187}">
      <dgm:prSet phldrT="[Texte]"/>
      <dgm:spPr/>
      <dgm:t>
        <a:bodyPr/>
        <a:lstStyle/>
        <a:p>
          <a:r>
            <a:rPr lang="fr-FR" dirty="0" smtClean="0"/>
            <a:t>Schéma de Bernoulli</a:t>
          </a:r>
          <a:endParaRPr lang="fr-FR" dirty="0"/>
        </a:p>
      </dgm:t>
    </dgm:pt>
    <dgm:pt modelId="{62162B83-591F-4795-9865-5293052A2B21}" type="parTrans" cxnId="{1B69EC63-77C9-4762-AAA3-07D252FF269F}">
      <dgm:prSet/>
      <dgm:spPr/>
      <dgm:t>
        <a:bodyPr/>
        <a:lstStyle/>
        <a:p>
          <a:endParaRPr lang="fr-FR"/>
        </a:p>
      </dgm:t>
    </dgm:pt>
    <dgm:pt modelId="{9BEE53AC-15FA-48C3-8C85-FC815DFC6CA3}" type="sibTrans" cxnId="{1B69EC63-77C9-4762-AAA3-07D252FF269F}">
      <dgm:prSet/>
      <dgm:spPr/>
      <dgm:t>
        <a:bodyPr/>
        <a:lstStyle/>
        <a:p>
          <a:endParaRPr lang="fr-FR"/>
        </a:p>
      </dgm:t>
    </dgm:pt>
    <dgm:pt modelId="{63C48935-F4EE-4872-A39F-AA4C018337C3}">
      <dgm:prSet/>
      <dgm:spPr/>
      <dgm:t>
        <a:bodyPr/>
        <a:lstStyle/>
        <a:p>
          <a:r>
            <a:rPr lang="fr-FR" dirty="0" smtClean="0"/>
            <a:t>Loi binomiale</a:t>
          </a:r>
          <a:endParaRPr lang="fr-FR" dirty="0"/>
        </a:p>
      </dgm:t>
    </dgm:pt>
    <dgm:pt modelId="{9C3155E4-6B59-4E84-A337-2CE81660B614}" type="parTrans" cxnId="{52E4023B-5253-4D71-BD9B-CEC89CCBE131}">
      <dgm:prSet/>
      <dgm:spPr/>
      <dgm:t>
        <a:bodyPr/>
        <a:lstStyle/>
        <a:p>
          <a:endParaRPr lang="fr-FR"/>
        </a:p>
      </dgm:t>
    </dgm:pt>
    <dgm:pt modelId="{116C76B3-6D0E-4174-81B1-D661876ABFD4}" type="sibTrans" cxnId="{52E4023B-5253-4D71-BD9B-CEC89CCBE131}">
      <dgm:prSet/>
      <dgm:spPr/>
      <dgm:t>
        <a:bodyPr/>
        <a:lstStyle/>
        <a:p>
          <a:endParaRPr lang="fr-FR"/>
        </a:p>
      </dgm:t>
    </dgm:pt>
    <dgm:pt modelId="{E606D861-8118-4922-B193-969610A8CDAA}">
      <dgm:prSet/>
      <dgm:spPr/>
      <dgm:t>
        <a:bodyPr/>
        <a:lstStyle/>
        <a:p>
          <a:r>
            <a:rPr lang="fr-FR" dirty="0" smtClean="0"/>
            <a:t>Échantillonnage</a:t>
          </a:r>
          <a:endParaRPr lang="fr-FR" dirty="0"/>
        </a:p>
      </dgm:t>
    </dgm:pt>
    <dgm:pt modelId="{541A8539-C64D-4D59-9A52-CCB92A2B1DFD}" type="parTrans" cxnId="{35502133-97D0-4B1D-9366-0031FE0DE9BE}">
      <dgm:prSet/>
      <dgm:spPr/>
      <dgm:t>
        <a:bodyPr/>
        <a:lstStyle/>
        <a:p>
          <a:endParaRPr lang="fr-FR"/>
        </a:p>
      </dgm:t>
    </dgm:pt>
    <dgm:pt modelId="{088C1B89-D006-4476-A9EB-567C9771F18E}" type="sibTrans" cxnId="{35502133-97D0-4B1D-9366-0031FE0DE9BE}">
      <dgm:prSet/>
      <dgm:spPr/>
      <dgm:t>
        <a:bodyPr/>
        <a:lstStyle/>
        <a:p>
          <a:endParaRPr lang="fr-FR"/>
        </a:p>
      </dgm:t>
    </dgm:pt>
    <dgm:pt modelId="{CF056301-D84F-41B2-9B8E-AF7CF5700CBC}" type="pres">
      <dgm:prSet presAssocID="{27B7BC61-DBEB-4582-9CAE-36850C0B5F7B}" presName="theList" presStyleCnt="0">
        <dgm:presLayoutVars>
          <dgm:dir/>
          <dgm:animLvl val="lvl"/>
          <dgm:resizeHandles val="exact"/>
        </dgm:presLayoutVars>
      </dgm:prSet>
      <dgm:spPr/>
      <dgm:t>
        <a:bodyPr/>
        <a:lstStyle/>
        <a:p>
          <a:endParaRPr lang="fr-FR"/>
        </a:p>
      </dgm:t>
    </dgm:pt>
    <dgm:pt modelId="{2A0152D2-84E1-4201-BC4E-4687988D43C5}" type="pres">
      <dgm:prSet presAssocID="{1D8BF182-A20E-439B-9747-D5D9CB964E05}" presName="compNode" presStyleCnt="0"/>
      <dgm:spPr/>
      <dgm:t>
        <a:bodyPr/>
        <a:lstStyle/>
        <a:p>
          <a:endParaRPr lang="fr-FR"/>
        </a:p>
      </dgm:t>
    </dgm:pt>
    <dgm:pt modelId="{54845517-82D7-4F55-BE99-D1F5568A0FFD}" type="pres">
      <dgm:prSet presAssocID="{1D8BF182-A20E-439B-9747-D5D9CB964E05}" presName="aNode" presStyleLbl="bgShp" presStyleIdx="0" presStyleCnt="2"/>
      <dgm:spPr/>
      <dgm:t>
        <a:bodyPr/>
        <a:lstStyle/>
        <a:p>
          <a:endParaRPr lang="fr-FR"/>
        </a:p>
      </dgm:t>
    </dgm:pt>
    <dgm:pt modelId="{B986B725-833E-4060-8EE2-7750BC54879A}" type="pres">
      <dgm:prSet presAssocID="{1D8BF182-A20E-439B-9747-D5D9CB964E05}" presName="textNode" presStyleLbl="bgShp" presStyleIdx="0" presStyleCnt="2"/>
      <dgm:spPr/>
      <dgm:t>
        <a:bodyPr/>
        <a:lstStyle/>
        <a:p>
          <a:endParaRPr lang="fr-FR"/>
        </a:p>
      </dgm:t>
    </dgm:pt>
    <dgm:pt modelId="{7893099B-B0D6-49FB-9A7C-C994A049D4D0}" type="pres">
      <dgm:prSet presAssocID="{1D8BF182-A20E-439B-9747-D5D9CB964E05}" presName="compChildNode" presStyleCnt="0"/>
      <dgm:spPr/>
      <dgm:t>
        <a:bodyPr/>
        <a:lstStyle/>
        <a:p>
          <a:endParaRPr lang="fr-FR"/>
        </a:p>
      </dgm:t>
    </dgm:pt>
    <dgm:pt modelId="{2301E9DE-8167-47A6-A829-D090FFF471D1}" type="pres">
      <dgm:prSet presAssocID="{1D8BF182-A20E-439B-9747-D5D9CB964E05}" presName="theInnerList" presStyleCnt="0"/>
      <dgm:spPr/>
      <dgm:t>
        <a:bodyPr/>
        <a:lstStyle/>
        <a:p>
          <a:endParaRPr lang="fr-FR"/>
        </a:p>
      </dgm:t>
    </dgm:pt>
    <dgm:pt modelId="{82E48CAF-04B1-489F-83B1-B5089F0139C2}" type="pres">
      <dgm:prSet presAssocID="{F5AEF03A-BA2B-4BAF-A28F-205A1825560C}" presName="childNode" presStyleLbl="node1" presStyleIdx="0" presStyleCnt="5">
        <dgm:presLayoutVars>
          <dgm:bulletEnabled val="1"/>
        </dgm:presLayoutVars>
      </dgm:prSet>
      <dgm:spPr/>
      <dgm:t>
        <a:bodyPr/>
        <a:lstStyle/>
        <a:p>
          <a:endParaRPr lang="fr-FR"/>
        </a:p>
      </dgm:t>
    </dgm:pt>
    <dgm:pt modelId="{08EEF918-986D-4495-B22A-2772D284A171}" type="pres">
      <dgm:prSet presAssocID="{F5AEF03A-BA2B-4BAF-A28F-205A1825560C}" presName="aSpace2" presStyleCnt="0"/>
      <dgm:spPr/>
      <dgm:t>
        <a:bodyPr/>
        <a:lstStyle/>
        <a:p>
          <a:endParaRPr lang="fr-FR"/>
        </a:p>
      </dgm:t>
    </dgm:pt>
    <dgm:pt modelId="{14E90F45-A729-44DA-AABC-130F8466F8DD}" type="pres">
      <dgm:prSet presAssocID="{2395B8E1-372C-4A3B-8334-FDE9D5067513}" presName="childNode" presStyleLbl="node1" presStyleIdx="1" presStyleCnt="5" custLinFactNeighborX="685" custLinFactNeighborY="-7451">
        <dgm:presLayoutVars>
          <dgm:bulletEnabled val="1"/>
        </dgm:presLayoutVars>
      </dgm:prSet>
      <dgm:spPr/>
      <dgm:t>
        <a:bodyPr/>
        <a:lstStyle/>
        <a:p>
          <a:endParaRPr lang="fr-FR"/>
        </a:p>
      </dgm:t>
    </dgm:pt>
    <dgm:pt modelId="{96DD8577-9515-454B-BE59-FEFCFD2CA932}" type="pres">
      <dgm:prSet presAssocID="{1D8BF182-A20E-439B-9747-D5D9CB964E05}" presName="aSpace" presStyleCnt="0"/>
      <dgm:spPr/>
      <dgm:t>
        <a:bodyPr/>
        <a:lstStyle/>
        <a:p>
          <a:endParaRPr lang="fr-FR"/>
        </a:p>
      </dgm:t>
    </dgm:pt>
    <dgm:pt modelId="{D5465237-2679-4994-A651-0A3FD35E4DC2}" type="pres">
      <dgm:prSet presAssocID="{79D3CC0A-CD21-4EC9-BEDF-BAA7C01635BD}" presName="compNode" presStyleCnt="0"/>
      <dgm:spPr/>
      <dgm:t>
        <a:bodyPr/>
        <a:lstStyle/>
        <a:p>
          <a:endParaRPr lang="fr-FR"/>
        </a:p>
      </dgm:t>
    </dgm:pt>
    <dgm:pt modelId="{A8884708-1878-47FD-B192-0F8AEBA042D5}" type="pres">
      <dgm:prSet presAssocID="{79D3CC0A-CD21-4EC9-BEDF-BAA7C01635BD}" presName="aNode" presStyleLbl="bgShp" presStyleIdx="1" presStyleCnt="2"/>
      <dgm:spPr/>
      <dgm:t>
        <a:bodyPr/>
        <a:lstStyle/>
        <a:p>
          <a:endParaRPr lang="fr-FR"/>
        </a:p>
      </dgm:t>
    </dgm:pt>
    <dgm:pt modelId="{70D54FEF-9178-41E3-A7CB-524CF8E199E9}" type="pres">
      <dgm:prSet presAssocID="{79D3CC0A-CD21-4EC9-BEDF-BAA7C01635BD}" presName="textNode" presStyleLbl="bgShp" presStyleIdx="1" presStyleCnt="2"/>
      <dgm:spPr/>
      <dgm:t>
        <a:bodyPr/>
        <a:lstStyle/>
        <a:p>
          <a:endParaRPr lang="fr-FR"/>
        </a:p>
      </dgm:t>
    </dgm:pt>
    <dgm:pt modelId="{9EF4C2F5-D371-4E8E-B46C-3B831DBA9B41}" type="pres">
      <dgm:prSet presAssocID="{79D3CC0A-CD21-4EC9-BEDF-BAA7C01635BD}" presName="compChildNode" presStyleCnt="0"/>
      <dgm:spPr/>
      <dgm:t>
        <a:bodyPr/>
        <a:lstStyle/>
        <a:p>
          <a:endParaRPr lang="fr-FR"/>
        </a:p>
      </dgm:t>
    </dgm:pt>
    <dgm:pt modelId="{5D6A2FDA-A767-416A-90A2-D323B0A472ED}" type="pres">
      <dgm:prSet presAssocID="{79D3CC0A-CD21-4EC9-BEDF-BAA7C01635BD}" presName="theInnerList" presStyleCnt="0"/>
      <dgm:spPr/>
      <dgm:t>
        <a:bodyPr/>
        <a:lstStyle/>
        <a:p>
          <a:endParaRPr lang="fr-FR"/>
        </a:p>
      </dgm:t>
    </dgm:pt>
    <dgm:pt modelId="{6E550067-E8BC-43EB-9B6D-38FB2499E018}" type="pres">
      <dgm:prSet presAssocID="{EFB95836-98D6-4D0E-AF02-D8F207B73187}" presName="childNode" presStyleLbl="node1" presStyleIdx="2" presStyleCnt="5" custScaleY="125643">
        <dgm:presLayoutVars>
          <dgm:bulletEnabled val="1"/>
        </dgm:presLayoutVars>
      </dgm:prSet>
      <dgm:spPr/>
      <dgm:t>
        <a:bodyPr/>
        <a:lstStyle/>
        <a:p>
          <a:endParaRPr lang="fr-FR"/>
        </a:p>
      </dgm:t>
    </dgm:pt>
    <dgm:pt modelId="{86F78CDA-8B33-4FA7-BA6C-ACDE3C634901}" type="pres">
      <dgm:prSet presAssocID="{EFB95836-98D6-4D0E-AF02-D8F207B73187}" presName="aSpace2" presStyleCnt="0"/>
      <dgm:spPr/>
      <dgm:t>
        <a:bodyPr/>
        <a:lstStyle/>
        <a:p>
          <a:endParaRPr lang="fr-FR"/>
        </a:p>
      </dgm:t>
    </dgm:pt>
    <dgm:pt modelId="{C281BE6D-2920-42B0-8F61-30F49FCFD6EC}" type="pres">
      <dgm:prSet presAssocID="{63C48935-F4EE-4872-A39F-AA4C018337C3}" presName="childNode" presStyleLbl="node1" presStyleIdx="3" presStyleCnt="5">
        <dgm:presLayoutVars>
          <dgm:bulletEnabled val="1"/>
        </dgm:presLayoutVars>
      </dgm:prSet>
      <dgm:spPr/>
      <dgm:t>
        <a:bodyPr/>
        <a:lstStyle/>
        <a:p>
          <a:endParaRPr lang="fr-FR"/>
        </a:p>
      </dgm:t>
    </dgm:pt>
    <dgm:pt modelId="{0E521B48-EE80-49A1-9195-088AECCDC887}" type="pres">
      <dgm:prSet presAssocID="{63C48935-F4EE-4872-A39F-AA4C018337C3}" presName="aSpace2" presStyleCnt="0"/>
      <dgm:spPr/>
      <dgm:t>
        <a:bodyPr/>
        <a:lstStyle/>
        <a:p>
          <a:endParaRPr lang="fr-FR"/>
        </a:p>
      </dgm:t>
    </dgm:pt>
    <dgm:pt modelId="{F69E42B5-FFF3-4606-9FED-864B13E05779}" type="pres">
      <dgm:prSet presAssocID="{E606D861-8118-4922-B193-969610A8CDAA}" presName="childNode" presStyleLbl="node1" presStyleIdx="4" presStyleCnt="5">
        <dgm:presLayoutVars>
          <dgm:bulletEnabled val="1"/>
        </dgm:presLayoutVars>
      </dgm:prSet>
      <dgm:spPr/>
      <dgm:t>
        <a:bodyPr/>
        <a:lstStyle/>
        <a:p>
          <a:endParaRPr lang="fr-FR"/>
        </a:p>
      </dgm:t>
    </dgm:pt>
  </dgm:ptLst>
  <dgm:cxnLst>
    <dgm:cxn modelId="{1B69EC63-77C9-4762-AAA3-07D252FF269F}" srcId="{79D3CC0A-CD21-4EC9-BEDF-BAA7C01635BD}" destId="{EFB95836-98D6-4D0E-AF02-D8F207B73187}" srcOrd="0" destOrd="0" parTransId="{62162B83-591F-4795-9865-5293052A2B21}" sibTransId="{9BEE53AC-15FA-48C3-8C85-FC815DFC6CA3}"/>
    <dgm:cxn modelId="{97045579-7833-48B4-B976-44F8CB366659}" srcId="{1D8BF182-A20E-439B-9747-D5D9CB964E05}" destId="{2395B8E1-372C-4A3B-8334-FDE9D5067513}" srcOrd="1" destOrd="0" parTransId="{66975798-A717-4934-8DE1-13600E9580A2}" sibTransId="{6666E2BE-30C5-4FA0-B35D-C42E7373AA2C}"/>
    <dgm:cxn modelId="{35502133-97D0-4B1D-9366-0031FE0DE9BE}" srcId="{79D3CC0A-CD21-4EC9-BEDF-BAA7C01635BD}" destId="{E606D861-8118-4922-B193-969610A8CDAA}" srcOrd="2" destOrd="0" parTransId="{541A8539-C64D-4D59-9A52-CCB92A2B1DFD}" sibTransId="{088C1B89-D006-4476-A9EB-567C9771F18E}"/>
    <dgm:cxn modelId="{52E4023B-5253-4D71-BD9B-CEC89CCBE131}" srcId="{79D3CC0A-CD21-4EC9-BEDF-BAA7C01635BD}" destId="{63C48935-F4EE-4872-A39F-AA4C018337C3}" srcOrd="1" destOrd="0" parTransId="{9C3155E4-6B59-4E84-A337-2CE81660B614}" sibTransId="{116C76B3-6D0E-4174-81B1-D661876ABFD4}"/>
    <dgm:cxn modelId="{0C6E5764-1796-49F9-92D9-E12DC6DCFA25}" type="presOf" srcId="{79D3CC0A-CD21-4EC9-BEDF-BAA7C01635BD}" destId="{A8884708-1878-47FD-B192-0F8AEBA042D5}" srcOrd="0" destOrd="0" presId="urn:microsoft.com/office/officeart/2005/8/layout/lProcess2"/>
    <dgm:cxn modelId="{F99208BD-9EE2-4CFD-B866-29FDB235FF4C}" srcId="{27B7BC61-DBEB-4582-9CAE-36850C0B5F7B}" destId="{79D3CC0A-CD21-4EC9-BEDF-BAA7C01635BD}" srcOrd="1" destOrd="0" parTransId="{0105FF3E-1AE7-4B2B-B97F-B7A10C22CEAE}" sibTransId="{5BE4656B-866D-4993-AFBB-08C8B1935319}"/>
    <dgm:cxn modelId="{173C070F-9F33-4CC6-8DF8-0D7A2CEBE242}" type="presOf" srcId="{79D3CC0A-CD21-4EC9-BEDF-BAA7C01635BD}" destId="{70D54FEF-9178-41E3-A7CB-524CF8E199E9}" srcOrd="1" destOrd="0" presId="urn:microsoft.com/office/officeart/2005/8/layout/lProcess2"/>
    <dgm:cxn modelId="{349F3DDE-7A6D-404B-A7E8-C4695851DB3A}" type="presOf" srcId="{63C48935-F4EE-4872-A39F-AA4C018337C3}" destId="{C281BE6D-2920-42B0-8F61-30F49FCFD6EC}" srcOrd="0" destOrd="0" presId="urn:microsoft.com/office/officeart/2005/8/layout/lProcess2"/>
    <dgm:cxn modelId="{C4E97E85-2EDF-4777-B205-4DDA1AD36699}" srcId="{1D8BF182-A20E-439B-9747-D5D9CB964E05}" destId="{F5AEF03A-BA2B-4BAF-A28F-205A1825560C}" srcOrd="0" destOrd="0" parTransId="{14C71482-7C7F-496E-B99B-C34AD68C5AE2}" sibTransId="{AD993F65-CDB7-4E7A-9CC3-40431A6173D7}"/>
    <dgm:cxn modelId="{1B7487AB-39C6-4AD7-9EF9-76312F30503A}" type="presOf" srcId="{E606D861-8118-4922-B193-969610A8CDAA}" destId="{F69E42B5-FFF3-4606-9FED-864B13E05779}" srcOrd="0" destOrd="0" presId="urn:microsoft.com/office/officeart/2005/8/layout/lProcess2"/>
    <dgm:cxn modelId="{F37EEDAE-B856-4F71-ADF0-E77D10506A19}" type="presOf" srcId="{1D8BF182-A20E-439B-9747-D5D9CB964E05}" destId="{B986B725-833E-4060-8EE2-7750BC54879A}" srcOrd="1" destOrd="0" presId="urn:microsoft.com/office/officeart/2005/8/layout/lProcess2"/>
    <dgm:cxn modelId="{4FAD2E8F-8911-4C0E-9137-E95EC035C579}" type="presOf" srcId="{27B7BC61-DBEB-4582-9CAE-36850C0B5F7B}" destId="{CF056301-D84F-41B2-9B8E-AF7CF5700CBC}" srcOrd="0" destOrd="0" presId="urn:microsoft.com/office/officeart/2005/8/layout/lProcess2"/>
    <dgm:cxn modelId="{E74B9FD6-E7AA-4D10-913C-43F1620A8639}" type="presOf" srcId="{F5AEF03A-BA2B-4BAF-A28F-205A1825560C}" destId="{82E48CAF-04B1-489F-83B1-B5089F0139C2}" srcOrd="0" destOrd="0" presId="urn:microsoft.com/office/officeart/2005/8/layout/lProcess2"/>
    <dgm:cxn modelId="{5A26B40C-1F12-41B3-A5C1-CF3BF2C2B7BF}" type="presOf" srcId="{EFB95836-98D6-4D0E-AF02-D8F207B73187}" destId="{6E550067-E8BC-43EB-9B6D-38FB2499E018}" srcOrd="0" destOrd="0" presId="urn:microsoft.com/office/officeart/2005/8/layout/lProcess2"/>
    <dgm:cxn modelId="{88155A8E-2764-4999-91A1-9BA3C420622C}" srcId="{27B7BC61-DBEB-4582-9CAE-36850C0B5F7B}" destId="{1D8BF182-A20E-439B-9747-D5D9CB964E05}" srcOrd="0" destOrd="0" parTransId="{9E899B03-146D-4A19-9792-8118CEDBA58D}" sibTransId="{F88773B6-BC37-4251-B2AE-ADF8566E020B}"/>
    <dgm:cxn modelId="{4D928C30-8D43-4209-960F-1124C7301815}" type="presOf" srcId="{2395B8E1-372C-4A3B-8334-FDE9D5067513}" destId="{14E90F45-A729-44DA-AABC-130F8466F8DD}" srcOrd="0" destOrd="0" presId="urn:microsoft.com/office/officeart/2005/8/layout/lProcess2"/>
    <dgm:cxn modelId="{6F91990B-3241-4CD5-8846-2C6018DFFF25}" type="presOf" srcId="{1D8BF182-A20E-439B-9747-D5D9CB964E05}" destId="{54845517-82D7-4F55-BE99-D1F5568A0FFD}" srcOrd="0" destOrd="0" presId="urn:microsoft.com/office/officeart/2005/8/layout/lProcess2"/>
    <dgm:cxn modelId="{9C7D734B-0F52-4F5D-9E53-48134D1C4910}" type="presParOf" srcId="{CF056301-D84F-41B2-9B8E-AF7CF5700CBC}" destId="{2A0152D2-84E1-4201-BC4E-4687988D43C5}" srcOrd="0" destOrd="0" presId="urn:microsoft.com/office/officeart/2005/8/layout/lProcess2"/>
    <dgm:cxn modelId="{4EAF5E64-9052-4E38-9C32-A5AC9B3C7E69}" type="presParOf" srcId="{2A0152D2-84E1-4201-BC4E-4687988D43C5}" destId="{54845517-82D7-4F55-BE99-D1F5568A0FFD}" srcOrd="0" destOrd="0" presId="urn:microsoft.com/office/officeart/2005/8/layout/lProcess2"/>
    <dgm:cxn modelId="{C72E88A8-B588-4D0B-98D6-E48BEBCA1621}" type="presParOf" srcId="{2A0152D2-84E1-4201-BC4E-4687988D43C5}" destId="{B986B725-833E-4060-8EE2-7750BC54879A}" srcOrd="1" destOrd="0" presId="urn:microsoft.com/office/officeart/2005/8/layout/lProcess2"/>
    <dgm:cxn modelId="{D4361B52-22FC-4A06-9B89-175FA1B6621D}" type="presParOf" srcId="{2A0152D2-84E1-4201-BC4E-4687988D43C5}" destId="{7893099B-B0D6-49FB-9A7C-C994A049D4D0}" srcOrd="2" destOrd="0" presId="urn:microsoft.com/office/officeart/2005/8/layout/lProcess2"/>
    <dgm:cxn modelId="{FF1A8B1D-CBE1-4BFC-92D6-B131391DB905}" type="presParOf" srcId="{7893099B-B0D6-49FB-9A7C-C994A049D4D0}" destId="{2301E9DE-8167-47A6-A829-D090FFF471D1}" srcOrd="0" destOrd="0" presId="urn:microsoft.com/office/officeart/2005/8/layout/lProcess2"/>
    <dgm:cxn modelId="{C6EFFFE1-2396-44B1-B636-9F20FA24688F}" type="presParOf" srcId="{2301E9DE-8167-47A6-A829-D090FFF471D1}" destId="{82E48CAF-04B1-489F-83B1-B5089F0139C2}" srcOrd="0" destOrd="0" presId="urn:microsoft.com/office/officeart/2005/8/layout/lProcess2"/>
    <dgm:cxn modelId="{65FE4F61-70CA-47BA-9DCA-A81DB191BCE9}" type="presParOf" srcId="{2301E9DE-8167-47A6-A829-D090FFF471D1}" destId="{08EEF918-986D-4495-B22A-2772D284A171}" srcOrd="1" destOrd="0" presId="urn:microsoft.com/office/officeart/2005/8/layout/lProcess2"/>
    <dgm:cxn modelId="{B478F2D3-1C33-4011-BC23-258A0393C35F}" type="presParOf" srcId="{2301E9DE-8167-47A6-A829-D090FFF471D1}" destId="{14E90F45-A729-44DA-AABC-130F8466F8DD}" srcOrd="2" destOrd="0" presId="urn:microsoft.com/office/officeart/2005/8/layout/lProcess2"/>
    <dgm:cxn modelId="{4D82ED20-ED1E-46D3-9E13-01AD3BA27584}" type="presParOf" srcId="{CF056301-D84F-41B2-9B8E-AF7CF5700CBC}" destId="{96DD8577-9515-454B-BE59-FEFCFD2CA932}" srcOrd="1" destOrd="0" presId="urn:microsoft.com/office/officeart/2005/8/layout/lProcess2"/>
    <dgm:cxn modelId="{CA5942E7-0983-45D2-BEC0-D86D3DFF6B9A}" type="presParOf" srcId="{CF056301-D84F-41B2-9B8E-AF7CF5700CBC}" destId="{D5465237-2679-4994-A651-0A3FD35E4DC2}" srcOrd="2" destOrd="0" presId="urn:microsoft.com/office/officeart/2005/8/layout/lProcess2"/>
    <dgm:cxn modelId="{0359CC33-26D2-4B4E-827F-E5A6B57C6ED2}" type="presParOf" srcId="{D5465237-2679-4994-A651-0A3FD35E4DC2}" destId="{A8884708-1878-47FD-B192-0F8AEBA042D5}" srcOrd="0" destOrd="0" presId="urn:microsoft.com/office/officeart/2005/8/layout/lProcess2"/>
    <dgm:cxn modelId="{07C37326-1069-437B-B90A-D5B5D6C8375C}" type="presParOf" srcId="{D5465237-2679-4994-A651-0A3FD35E4DC2}" destId="{70D54FEF-9178-41E3-A7CB-524CF8E199E9}" srcOrd="1" destOrd="0" presId="urn:microsoft.com/office/officeart/2005/8/layout/lProcess2"/>
    <dgm:cxn modelId="{2524F07E-7FBE-4A63-9539-1F9ACBBED8F9}" type="presParOf" srcId="{D5465237-2679-4994-A651-0A3FD35E4DC2}" destId="{9EF4C2F5-D371-4E8E-B46C-3B831DBA9B41}" srcOrd="2" destOrd="0" presId="urn:microsoft.com/office/officeart/2005/8/layout/lProcess2"/>
    <dgm:cxn modelId="{0AA13C4D-A70F-4250-85AF-251460098729}" type="presParOf" srcId="{9EF4C2F5-D371-4E8E-B46C-3B831DBA9B41}" destId="{5D6A2FDA-A767-416A-90A2-D323B0A472ED}" srcOrd="0" destOrd="0" presId="urn:microsoft.com/office/officeart/2005/8/layout/lProcess2"/>
    <dgm:cxn modelId="{B48C4DBD-404B-47FE-A0E1-A87F7B57E699}" type="presParOf" srcId="{5D6A2FDA-A767-416A-90A2-D323B0A472ED}" destId="{6E550067-E8BC-43EB-9B6D-38FB2499E018}" srcOrd="0" destOrd="0" presId="urn:microsoft.com/office/officeart/2005/8/layout/lProcess2"/>
    <dgm:cxn modelId="{970B172B-7F42-48A6-9D30-09F4B854E0B3}" type="presParOf" srcId="{5D6A2FDA-A767-416A-90A2-D323B0A472ED}" destId="{86F78CDA-8B33-4FA7-BA6C-ACDE3C634901}" srcOrd="1" destOrd="0" presId="urn:microsoft.com/office/officeart/2005/8/layout/lProcess2"/>
    <dgm:cxn modelId="{CE8D35BD-2B91-48F8-8041-FC8A4CF6B6A1}" type="presParOf" srcId="{5D6A2FDA-A767-416A-90A2-D323B0A472ED}" destId="{C281BE6D-2920-42B0-8F61-30F49FCFD6EC}" srcOrd="2" destOrd="0" presId="urn:microsoft.com/office/officeart/2005/8/layout/lProcess2"/>
    <dgm:cxn modelId="{BD1CCDB0-214E-489D-9923-EB086F05267E}" type="presParOf" srcId="{5D6A2FDA-A767-416A-90A2-D323B0A472ED}" destId="{0E521B48-EE80-49A1-9195-088AECCDC887}" srcOrd="3" destOrd="0" presId="urn:microsoft.com/office/officeart/2005/8/layout/lProcess2"/>
    <dgm:cxn modelId="{F9CF67E7-F79E-4E8F-8EC1-CF25D9758B2F}" type="presParOf" srcId="{5D6A2FDA-A767-416A-90A2-D323B0A472ED}" destId="{F69E42B5-FFF3-4606-9FED-864B13E05779}"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A0EF7-B7B4-47B0-9661-762BE785E976}">
      <dsp:nvSpPr>
        <dsp:cNvPr id="0" name=""/>
        <dsp:cNvSpPr/>
      </dsp:nvSpPr>
      <dsp:spPr>
        <a:xfrm rot="5400000">
          <a:off x="3986362" y="-326916"/>
          <a:ext cx="3974841" cy="562238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fr-FR" sz="2500" kern="1200" dirty="0" smtClean="0"/>
            <a:t>Reconnaissance graphique</a:t>
          </a:r>
        </a:p>
        <a:p>
          <a:pPr marL="228600" lvl="1" indent="-228600" algn="l" defTabSz="1111250">
            <a:lnSpc>
              <a:spcPct val="90000"/>
            </a:lnSpc>
            <a:spcBef>
              <a:spcPct val="0"/>
            </a:spcBef>
            <a:spcAft>
              <a:spcPct val="15000"/>
            </a:spcAft>
            <a:buChar char="••"/>
          </a:pPr>
          <a:r>
            <a:rPr lang="fr-FR" sz="2500" kern="1200" dirty="0" smtClean="0"/>
            <a:t>Définitions</a:t>
          </a:r>
          <a:endParaRPr lang="fr-FR" sz="2500" kern="1200" dirty="0"/>
        </a:p>
        <a:p>
          <a:pPr marL="228600" lvl="1" indent="-228600" algn="l" defTabSz="1111250">
            <a:lnSpc>
              <a:spcPct val="90000"/>
            </a:lnSpc>
            <a:spcBef>
              <a:spcPct val="0"/>
            </a:spcBef>
            <a:spcAft>
              <a:spcPct val="15000"/>
            </a:spcAft>
            <a:buChar char="••"/>
          </a:pPr>
          <a:r>
            <a:rPr lang="fr-FR" sz="2500" kern="1200" dirty="0" smtClean="0"/>
            <a:t>Convexité et signe de la dérivée</a:t>
          </a:r>
          <a:endParaRPr lang="fr-FR" sz="2500" kern="1200" dirty="0"/>
        </a:p>
        <a:p>
          <a:pPr marL="228600" lvl="1" indent="-228600" algn="l" defTabSz="1111250">
            <a:lnSpc>
              <a:spcPct val="90000"/>
            </a:lnSpc>
            <a:spcBef>
              <a:spcPct val="0"/>
            </a:spcBef>
            <a:spcAft>
              <a:spcPct val="15000"/>
            </a:spcAft>
            <a:buChar char="••"/>
          </a:pPr>
          <a:r>
            <a:rPr lang="fr-FR" sz="2500" kern="1200" dirty="0" smtClean="0"/>
            <a:t>Points </a:t>
          </a:r>
          <a:r>
            <a:rPr lang="fr-FR" sz="2500" kern="1200" dirty="0" smtClean="0"/>
            <a:t>d’inflexion (voir fichier fonctions_cout.pptx)</a:t>
          </a:r>
          <a:endParaRPr lang="fr-FR" sz="2500" kern="1200" dirty="0"/>
        </a:p>
        <a:p>
          <a:pPr marL="228600" lvl="1" indent="-228600" algn="l" defTabSz="1111250">
            <a:lnSpc>
              <a:spcPct val="90000"/>
            </a:lnSpc>
            <a:spcBef>
              <a:spcPct val="0"/>
            </a:spcBef>
            <a:spcAft>
              <a:spcPct val="15000"/>
            </a:spcAft>
            <a:buChar char="••"/>
          </a:pPr>
          <a:r>
            <a:rPr lang="fr-FR" sz="2500" kern="1200" dirty="0" smtClean="0"/>
            <a:t>Position relative des </a:t>
          </a:r>
          <a:r>
            <a:rPr lang="fr-FR" sz="2500" kern="1200" dirty="0" smtClean="0"/>
            <a:t>courbes (voir fichier </a:t>
          </a:r>
          <a:r>
            <a:rPr lang="fr-FR" sz="2500" kern="1200" dirty="0" err="1" smtClean="0"/>
            <a:t>convexite.ggb</a:t>
          </a:r>
          <a:r>
            <a:rPr lang="fr-FR" sz="2500" kern="1200" dirty="0" smtClean="0"/>
            <a:t>) </a:t>
          </a:r>
          <a:r>
            <a:rPr lang="fr-FR" sz="2500" kern="1200" dirty="0" smtClean="0"/>
            <a:t>représentatives des fonctions </a:t>
          </a:r>
          <a:r>
            <a:rPr lang="fr-FR" sz="2500" kern="1200" dirty="0" err="1" smtClean="0"/>
            <a:t>exp</a:t>
          </a:r>
          <a:r>
            <a:rPr lang="fr-FR" sz="2500" kern="1200" dirty="0" smtClean="0"/>
            <a:t>, ln et x</a:t>
          </a:r>
          <a:r>
            <a:rPr lang="fr-FR" sz="2500" kern="1200" dirty="0" smtClean="0">
              <a:sym typeface="Euclid Extra"/>
            </a:rPr>
            <a:t></a:t>
          </a:r>
          <a:r>
            <a:rPr lang="fr-FR" sz="2500" kern="1200" dirty="0" smtClean="0"/>
            <a:t> x</a:t>
          </a:r>
          <a:endParaRPr lang="fr-FR" sz="2500" kern="1200" dirty="0"/>
        </a:p>
      </dsp:txBody>
      <dsp:txXfrm rot="-5400000">
        <a:off x="3162591" y="690891"/>
        <a:ext cx="5428348" cy="3586769"/>
      </dsp:txXfrm>
    </dsp:sp>
    <dsp:sp modelId="{B3ED1392-EAE1-453B-A4A1-80A87664B999}">
      <dsp:nvSpPr>
        <dsp:cNvPr id="0" name=""/>
        <dsp:cNvSpPr/>
      </dsp:nvSpPr>
      <dsp:spPr>
        <a:xfrm>
          <a:off x="0" y="0"/>
          <a:ext cx="3162591" cy="496855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fr-FR" sz="4900" kern="1200" dirty="0" smtClean="0"/>
            <a:t>Fonctions convexes, concaves sur un intervalle</a:t>
          </a:r>
          <a:endParaRPr lang="fr-FR" sz="4900" kern="1200" dirty="0"/>
        </a:p>
      </dsp:txBody>
      <dsp:txXfrm>
        <a:off x="154385" y="154385"/>
        <a:ext cx="2853821" cy="4659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D9721-DB34-4B1C-A600-9AF295413FDF}">
      <dsp:nvSpPr>
        <dsp:cNvPr id="0" name=""/>
        <dsp:cNvSpPr/>
      </dsp:nvSpPr>
      <dsp:spPr>
        <a:xfrm>
          <a:off x="0" y="0"/>
          <a:ext cx="7776864" cy="4752528"/>
        </a:xfrm>
        <a:prstGeom prst="roundRect">
          <a:avLst>
            <a:gd name="adj" fmla="val 10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fr-FR" sz="5100" kern="1200" dirty="0" smtClean="0"/>
            <a:t>Trois chapitres transversaux</a:t>
          </a:r>
          <a:endParaRPr lang="fr-FR" sz="5100" kern="1200" dirty="0"/>
        </a:p>
      </dsp:txBody>
      <dsp:txXfrm>
        <a:off x="0" y="0"/>
        <a:ext cx="7776864" cy="1425758"/>
      </dsp:txXfrm>
    </dsp:sp>
    <dsp:sp modelId="{2EB336F3-8B99-4B7C-B883-F9D9D6F4D052}">
      <dsp:nvSpPr>
        <dsp:cNvPr id="0" name=""/>
        <dsp:cNvSpPr/>
      </dsp:nvSpPr>
      <dsp:spPr>
        <a:xfrm>
          <a:off x="777686" y="1426164"/>
          <a:ext cx="6221491" cy="93368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fr-FR" sz="2800" kern="1200" dirty="0" smtClean="0"/>
            <a:t>Raisonnement et langage mathématiques</a:t>
          </a:r>
          <a:endParaRPr lang="fr-FR" sz="2800" kern="1200" dirty="0"/>
        </a:p>
      </dsp:txBody>
      <dsp:txXfrm>
        <a:off x="805033" y="1453511"/>
        <a:ext cx="6166797" cy="878987"/>
      </dsp:txXfrm>
    </dsp:sp>
    <dsp:sp modelId="{A229DBFB-A694-4F98-AB11-07FAEE150019}">
      <dsp:nvSpPr>
        <dsp:cNvPr id="0" name=""/>
        <dsp:cNvSpPr/>
      </dsp:nvSpPr>
      <dsp:spPr>
        <a:xfrm>
          <a:off x="777686" y="2503489"/>
          <a:ext cx="6221491" cy="933681"/>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fr-FR" sz="2800" kern="1200" dirty="0" smtClean="0"/>
            <a:t>Feuilles automatisées de calcul</a:t>
          </a:r>
          <a:endParaRPr lang="fr-FR" sz="2800" kern="1200" dirty="0"/>
        </a:p>
      </dsp:txBody>
      <dsp:txXfrm>
        <a:off x="805033" y="2530836"/>
        <a:ext cx="6166797" cy="878987"/>
      </dsp:txXfrm>
    </dsp:sp>
    <dsp:sp modelId="{9D64AD5D-E179-43F7-8E55-795448B4291F}">
      <dsp:nvSpPr>
        <dsp:cNvPr id="0" name=""/>
        <dsp:cNvSpPr/>
      </dsp:nvSpPr>
      <dsp:spPr>
        <a:xfrm>
          <a:off x="777686" y="3580814"/>
          <a:ext cx="6221491" cy="933681"/>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fr-FR" sz="2800" kern="1200" smtClean="0"/>
            <a:t>Algorithmique</a:t>
          </a:r>
          <a:endParaRPr lang="fr-FR" sz="2800" kern="1200" dirty="0"/>
        </a:p>
      </dsp:txBody>
      <dsp:txXfrm>
        <a:off x="805033" y="3608161"/>
        <a:ext cx="6166797" cy="878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03B21-0833-4D78-918E-E58DC98ED887}">
      <dsp:nvSpPr>
        <dsp:cNvPr id="0" name=""/>
        <dsp:cNvSpPr/>
      </dsp:nvSpPr>
      <dsp:spPr>
        <a:xfrm>
          <a:off x="2912566" y="1548840"/>
          <a:ext cx="1489769" cy="708994"/>
        </a:xfrm>
        <a:custGeom>
          <a:avLst/>
          <a:gdLst/>
          <a:ahLst/>
          <a:cxnLst/>
          <a:rect l="0" t="0" r="0" b="0"/>
          <a:pathLst>
            <a:path>
              <a:moveTo>
                <a:pt x="0" y="0"/>
              </a:moveTo>
              <a:lnTo>
                <a:pt x="0" y="483159"/>
              </a:lnTo>
              <a:lnTo>
                <a:pt x="1489769" y="483159"/>
              </a:lnTo>
              <a:lnTo>
                <a:pt x="1489769" y="70899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2C77D07-5AA6-4D17-B5B4-ECEF8FCB2A37}">
      <dsp:nvSpPr>
        <dsp:cNvPr id="0" name=""/>
        <dsp:cNvSpPr/>
      </dsp:nvSpPr>
      <dsp:spPr>
        <a:xfrm>
          <a:off x="1422796" y="1548840"/>
          <a:ext cx="1489769" cy="708994"/>
        </a:xfrm>
        <a:custGeom>
          <a:avLst/>
          <a:gdLst/>
          <a:ahLst/>
          <a:cxnLst/>
          <a:rect l="0" t="0" r="0" b="0"/>
          <a:pathLst>
            <a:path>
              <a:moveTo>
                <a:pt x="1489769" y="0"/>
              </a:moveTo>
              <a:lnTo>
                <a:pt x="1489769" y="483159"/>
              </a:lnTo>
              <a:lnTo>
                <a:pt x="0" y="483159"/>
              </a:lnTo>
              <a:lnTo>
                <a:pt x="0" y="70899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121C259-72F2-47EA-A5F3-6C8349034FD0}">
      <dsp:nvSpPr>
        <dsp:cNvPr id="0" name=""/>
        <dsp:cNvSpPr/>
      </dsp:nvSpPr>
      <dsp:spPr>
        <a:xfrm>
          <a:off x="1693664" y="834"/>
          <a:ext cx="2437804" cy="154800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96EE19-8DE5-4851-93B8-5E9B3EC15078}">
      <dsp:nvSpPr>
        <dsp:cNvPr id="0" name=""/>
        <dsp:cNvSpPr/>
      </dsp:nvSpPr>
      <dsp:spPr>
        <a:xfrm>
          <a:off x="1964531" y="258158"/>
          <a:ext cx="2437804" cy="154800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Développer une attitude critique</a:t>
          </a:r>
          <a:endParaRPr lang="fr-FR" sz="2900" kern="1200" dirty="0"/>
        </a:p>
      </dsp:txBody>
      <dsp:txXfrm>
        <a:off x="2009871" y="303498"/>
        <a:ext cx="2347124" cy="1457325"/>
      </dsp:txXfrm>
    </dsp:sp>
    <dsp:sp modelId="{7B698698-3649-4006-9BDE-5F2147A1AB6C}">
      <dsp:nvSpPr>
        <dsp:cNvPr id="0" name=""/>
        <dsp:cNvSpPr/>
      </dsp:nvSpPr>
      <dsp:spPr>
        <a:xfrm>
          <a:off x="203894" y="2257835"/>
          <a:ext cx="2437804" cy="1548005"/>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13FB240-9BA2-4093-9AF8-A8B2AC0F0B89}">
      <dsp:nvSpPr>
        <dsp:cNvPr id="0" name=""/>
        <dsp:cNvSpPr/>
      </dsp:nvSpPr>
      <dsp:spPr>
        <a:xfrm>
          <a:off x="474761" y="2515159"/>
          <a:ext cx="2437804" cy="154800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Proportion</a:t>
          </a:r>
          <a:endParaRPr lang="fr-FR" sz="2900" kern="1200" dirty="0"/>
        </a:p>
      </dsp:txBody>
      <dsp:txXfrm>
        <a:off x="520101" y="2560499"/>
        <a:ext cx="2347124" cy="1457325"/>
      </dsp:txXfrm>
    </dsp:sp>
    <dsp:sp modelId="{1405C18A-A2B4-499C-B975-04ADF66A3700}">
      <dsp:nvSpPr>
        <dsp:cNvPr id="0" name=""/>
        <dsp:cNvSpPr/>
      </dsp:nvSpPr>
      <dsp:spPr>
        <a:xfrm>
          <a:off x="3183433" y="2257835"/>
          <a:ext cx="2437804" cy="1548005"/>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EE296F1-847D-476B-A30D-05934F00DC3C}">
      <dsp:nvSpPr>
        <dsp:cNvPr id="0" name=""/>
        <dsp:cNvSpPr/>
      </dsp:nvSpPr>
      <dsp:spPr>
        <a:xfrm>
          <a:off x="3454300" y="2515159"/>
          <a:ext cx="2437804" cy="154800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FR" sz="2900" kern="1200" dirty="0" smtClean="0"/>
            <a:t>Évolution</a:t>
          </a:r>
          <a:endParaRPr lang="fr-FR" sz="2900" kern="1200" dirty="0"/>
        </a:p>
      </dsp:txBody>
      <dsp:txXfrm>
        <a:off x="3499640" y="2560499"/>
        <a:ext cx="2347124" cy="14573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F280D-FC93-4D4A-AE1F-C2A838A5C3AC}">
      <dsp:nvSpPr>
        <dsp:cNvPr id="0" name=""/>
        <dsp:cNvSpPr/>
      </dsp:nvSpPr>
      <dsp:spPr>
        <a:xfrm>
          <a:off x="949" y="0"/>
          <a:ext cx="2468242" cy="5067944"/>
        </a:xfrm>
        <a:prstGeom prst="roundRect">
          <a:avLst>
            <a:gd name="adj" fmla="val 10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fr-FR" sz="4000" kern="1200" dirty="0" smtClean="0"/>
            <a:t>Suites</a:t>
          </a:r>
          <a:endParaRPr lang="fr-FR" sz="4000" kern="1200" dirty="0"/>
        </a:p>
      </dsp:txBody>
      <dsp:txXfrm>
        <a:off x="949" y="0"/>
        <a:ext cx="2468242" cy="1520383"/>
      </dsp:txXfrm>
    </dsp:sp>
    <dsp:sp modelId="{6CDE0D1C-EF30-4F0D-AA36-45E3C20FDB40}">
      <dsp:nvSpPr>
        <dsp:cNvPr id="0" name=""/>
        <dsp:cNvSpPr/>
      </dsp:nvSpPr>
      <dsp:spPr>
        <a:xfrm>
          <a:off x="247773" y="1520846"/>
          <a:ext cx="1974594" cy="329323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fr-FR" sz="2400" kern="1200" dirty="0" smtClean="0"/>
            <a:t>Mode de génération</a:t>
          </a:r>
        </a:p>
        <a:p>
          <a:pPr lvl="0" algn="ctr" defTabSz="1066800">
            <a:lnSpc>
              <a:spcPct val="90000"/>
            </a:lnSpc>
            <a:spcBef>
              <a:spcPct val="0"/>
            </a:spcBef>
            <a:spcAft>
              <a:spcPct val="35000"/>
            </a:spcAft>
          </a:pPr>
          <a:r>
            <a:rPr lang="fr-FR" sz="2400" kern="1200" dirty="0" smtClean="0"/>
            <a:t>Sens de variation</a:t>
          </a:r>
        </a:p>
        <a:p>
          <a:pPr lvl="0" algn="ctr" defTabSz="1066800">
            <a:lnSpc>
              <a:spcPct val="90000"/>
            </a:lnSpc>
            <a:spcBef>
              <a:spcPct val="0"/>
            </a:spcBef>
            <a:spcAft>
              <a:spcPct val="35000"/>
            </a:spcAft>
          </a:pPr>
          <a:r>
            <a:rPr lang="fr-FR" sz="2400" kern="1200" dirty="0" smtClean="0"/>
            <a:t>Définition par récurrence des S.A et G</a:t>
          </a:r>
          <a:endParaRPr lang="fr-FR" sz="2400" kern="1200" dirty="0"/>
        </a:p>
      </dsp:txBody>
      <dsp:txXfrm>
        <a:off x="305607" y="1578680"/>
        <a:ext cx="1858926" cy="3177568"/>
      </dsp:txXfrm>
    </dsp:sp>
    <dsp:sp modelId="{00015313-8063-4936-AF31-DA52334D62F0}">
      <dsp:nvSpPr>
        <dsp:cNvPr id="0" name=""/>
        <dsp:cNvSpPr/>
      </dsp:nvSpPr>
      <dsp:spPr>
        <a:xfrm>
          <a:off x="2654310" y="0"/>
          <a:ext cx="2468242" cy="5067944"/>
        </a:xfrm>
        <a:prstGeom prst="roundRect">
          <a:avLst>
            <a:gd name="adj" fmla="val 10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fr-FR" sz="4000" kern="1200" dirty="0" smtClean="0"/>
            <a:t>Second degré</a:t>
          </a:r>
          <a:endParaRPr lang="fr-FR" sz="4000" kern="1200" dirty="0"/>
        </a:p>
      </dsp:txBody>
      <dsp:txXfrm>
        <a:off x="2654310" y="0"/>
        <a:ext cx="2468242" cy="1520383"/>
      </dsp:txXfrm>
    </dsp:sp>
    <dsp:sp modelId="{0F9CE1C4-AF9C-4CB6-B73F-6F1A2EFA9289}">
      <dsp:nvSpPr>
        <dsp:cNvPr id="0" name=""/>
        <dsp:cNvSpPr/>
      </dsp:nvSpPr>
      <dsp:spPr>
        <a:xfrm>
          <a:off x="2901134" y="1520383"/>
          <a:ext cx="1974594" cy="3294163"/>
        </a:xfrm>
        <a:prstGeom prst="roundRect">
          <a:avLst>
            <a:gd name="adj" fmla="val 1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fr-FR" sz="2400" kern="1200" dirty="0" smtClean="0"/>
            <a:t>Fonction polynôme de degré 2</a:t>
          </a:r>
        </a:p>
        <a:p>
          <a:pPr lvl="0" algn="ctr" defTabSz="1066800">
            <a:lnSpc>
              <a:spcPct val="90000"/>
            </a:lnSpc>
            <a:spcBef>
              <a:spcPct val="0"/>
            </a:spcBef>
            <a:spcAft>
              <a:spcPct val="35000"/>
            </a:spcAft>
          </a:pPr>
          <a:r>
            <a:rPr lang="fr-FR" sz="2400" kern="1200" dirty="0" smtClean="0"/>
            <a:t>Équations, signe du trinôme</a:t>
          </a:r>
          <a:endParaRPr lang="fr-FR" sz="2400" kern="1200" dirty="0"/>
        </a:p>
      </dsp:txBody>
      <dsp:txXfrm>
        <a:off x="2958968" y="1578217"/>
        <a:ext cx="1858926" cy="3178495"/>
      </dsp:txXfrm>
    </dsp:sp>
    <dsp:sp modelId="{0A013F4C-0D6B-4B3D-B3F4-31070BBFC33E}">
      <dsp:nvSpPr>
        <dsp:cNvPr id="0" name=""/>
        <dsp:cNvSpPr/>
      </dsp:nvSpPr>
      <dsp:spPr>
        <a:xfrm>
          <a:off x="5308621" y="0"/>
          <a:ext cx="2468242" cy="5067944"/>
        </a:xfrm>
        <a:prstGeom prst="roundRect">
          <a:avLst>
            <a:gd name="adj" fmla="val 10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ts val="600"/>
            </a:spcAft>
          </a:pPr>
          <a:r>
            <a:rPr lang="fr-FR" sz="4000" kern="1200" dirty="0" smtClean="0"/>
            <a:t>Dérivation</a:t>
          </a:r>
          <a:endParaRPr lang="fr-FR" sz="4000" kern="1200" dirty="0"/>
        </a:p>
      </dsp:txBody>
      <dsp:txXfrm>
        <a:off x="5308621" y="0"/>
        <a:ext cx="2468242" cy="1520383"/>
      </dsp:txXfrm>
    </dsp:sp>
    <dsp:sp modelId="{54E0045A-E2E3-4F1E-8F69-7E45B7C150B9}">
      <dsp:nvSpPr>
        <dsp:cNvPr id="0" name=""/>
        <dsp:cNvSpPr/>
      </dsp:nvSpPr>
      <dsp:spPr>
        <a:xfrm>
          <a:off x="5573412" y="1180073"/>
          <a:ext cx="1974594" cy="1513980"/>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Fonction dérivée d’un polynôme de degré 2</a:t>
          </a:r>
        </a:p>
        <a:p>
          <a:pPr lvl="0" algn="ctr" defTabSz="889000">
            <a:lnSpc>
              <a:spcPct val="90000"/>
            </a:lnSpc>
            <a:spcBef>
              <a:spcPct val="0"/>
            </a:spcBef>
            <a:spcAft>
              <a:spcPct val="35000"/>
            </a:spcAft>
          </a:pPr>
          <a:r>
            <a:rPr lang="fr-FR" sz="2000" kern="1200" dirty="0" smtClean="0"/>
            <a:t>Variations du trinôme</a:t>
          </a:r>
          <a:endParaRPr lang="fr-FR" sz="2000" kern="1200" dirty="0"/>
        </a:p>
      </dsp:txBody>
      <dsp:txXfrm>
        <a:off x="5617755" y="1224416"/>
        <a:ext cx="1885908" cy="1425294"/>
      </dsp:txXfrm>
    </dsp:sp>
    <dsp:sp modelId="{02BEE225-11A9-4E1A-A8C6-3B0A73C40F3B}">
      <dsp:nvSpPr>
        <dsp:cNvPr id="0" name=""/>
        <dsp:cNvSpPr/>
      </dsp:nvSpPr>
      <dsp:spPr>
        <a:xfrm>
          <a:off x="5573412" y="2866781"/>
          <a:ext cx="1974594" cy="850857"/>
        </a:xfrm>
        <a:prstGeom prst="roundRect">
          <a:avLst>
            <a:gd name="adj" fmla="val 1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Application : nombre dérivé, tangente</a:t>
          </a:r>
          <a:endParaRPr lang="fr-FR" sz="2000" kern="1200" dirty="0"/>
        </a:p>
      </dsp:txBody>
      <dsp:txXfrm>
        <a:off x="5598333" y="2891702"/>
        <a:ext cx="1924752" cy="801015"/>
      </dsp:txXfrm>
    </dsp:sp>
    <dsp:sp modelId="{2E26497A-E984-4FD7-AE07-6726B39115B9}">
      <dsp:nvSpPr>
        <dsp:cNvPr id="0" name=""/>
        <dsp:cNvSpPr/>
      </dsp:nvSpPr>
      <dsp:spPr>
        <a:xfrm>
          <a:off x="5554496" y="3910003"/>
          <a:ext cx="1974594" cy="903053"/>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Fonctions polynômes de degré 3</a:t>
          </a:r>
          <a:endParaRPr lang="fr-FR" sz="2000" kern="1200" dirty="0"/>
        </a:p>
      </dsp:txBody>
      <dsp:txXfrm>
        <a:off x="5580946" y="3936453"/>
        <a:ext cx="1921694" cy="8501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45517-82D7-4F55-BE99-D1F5568A0FFD}">
      <dsp:nvSpPr>
        <dsp:cNvPr id="0" name=""/>
        <dsp:cNvSpPr/>
      </dsp:nvSpPr>
      <dsp:spPr>
        <a:xfrm>
          <a:off x="4216" y="0"/>
          <a:ext cx="4056145" cy="5472608"/>
        </a:xfrm>
        <a:prstGeom prst="roundRect">
          <a:avLst>
            <a:gd name="adj" fmla="val 10000"/>
          </a:avLst>
        </a:prstGeom>
        <a:solidFill>
          <a:schemeClr val="accent4">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fr-FR" sz="5900" kern="1200" dirty="0" smtClean="0"/>
            <a:t>Statistiques</a:t>
          </a:r>
          <a:endParaRPr lang="fr-FR" sz="5900" kern="1200" dirty="0"/>
        </a:p>
      </dsp:txBody>
      <dsp:txXfrm>
        <a:off x="4216" y="0"/>
        <a:ext cx="4056145" cy="1641782"/>
      </dsp:txXfrm>
    </dsp:sp>
    <dsp:sp modelId="{82E48CAF-04B1-489F-83B1-B5089F0139C2}">
      <dsp:nvSpPr>
        <dsp:cNvPr id="0" name=""/>
        <dsp:cNvSpPr/>
      </dsp:nvSpPr>
      <dsp:spPr>
        <a:xfrm>
          <a:off x="409831" y="1643385"/>
          <a:ext cx="3244916" cy="1650066"/>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fr-FR" sz="3100" kern="1200" dirty="0" smtClean="0"/>
            <a:t>Écart-type </a:t>
          </a:r>
        </a:p>
        <a:p>
          <a:pPr lvl="0" algn="ctr" defTabSz="1377950">
            <a:lnSpc>
              <a:spcPct val="90000"/>
            </a:lnSpc>
            <a:spcBef>
              <a:spcPct val="0"/>
            </a:spcBef>
            <a:spcAft>
              <a:spcPct val="35000"/>
            </a:spcAft>
          </a:pPr>
          <a:r>
            <a:rPr lang="fr-FR" sz="3100" kern="1200" dirty="0" smtClean="0"/>
            <a:t>Écart interquartile</a:t>
          </a:r>
          <a:endParaRPr lang="fr-FR" sz="3100" kern="1200" dirty="0"/>
        </a:p>
      </dsp:txBody>
      <dsp:txXfrm>
        <a:off x="458160" y="1691714"/>
        <a:ext cx="3148258" cy="1553408"/>
      </dsp:txXfrm>
    </dsp:sp>
    <dsp:sp modelId="{14E90F45-A729-44DA-AABC-130F8466F8DD}">
      <dsp:nvSpPr>
        <dsp:cNvPr id="0" name=""/>
        <dsp:cNvSpPr/>
      </dsp:nvSpPr>
      <dsp:spPr>
        <a:xfrm>
          <a:off x="432058" y="3528393"/>
          <a:ext cx="3244916" cy="1650066"/>
        </a:xfrm>
        <a:prstGeom prst="roundRect">
          <a:avLst>
            <a:gd name="adj" fmla="val 10000"/>
          </a:avLst>
        </a:prstGeom>
        <a:solidFill>
          <a:schemeClr val="accent4">
            <a:hueOff val="-1116192"/>
            <a:satOff val="6725"/>
            <a:lumOff val="53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fr-FR" sz="3100" kern="1200" dirty="0" smtClean="0"/>
            <a:t>Diagramme en boîte</a:t>
          </a:r>
          <a:endParaRPr lang="fr-FR" sz="3100" kern="1200" dirty="0"/>
        </a:p>
      </dsp:txBody>
      <dsp:txXfrm>
        <a:off x="480387" y="3576722"/>
        <a:ext cx="3148258" cy="1553408"/>
      </dsp:txXfrm>
    </dsp:sp>
    <dsp:sp modelId="{A8884708-1878-47FD-B192-0F8AEBA042D5}">
      <dsp:nvSpPr>
        <dsp:cNvPr id="0" name=""/>
        <dsp:cNvSpPr/>
      </dsp:nvSpPr>
      <dsp:spPr>
        <a:xfrm>
          <a:off x="4364573" y="0"/>
          <a:ext cx="4056145" cy="5472608"/>
        </a:xfrm>
        <a:prstGeom prst="roundRect">
          <a:avLst>
            <a:gd name="adj" fmla="val 10000"/>
          </a:avLst>
        </a:prstGeom>
        <a:solidFill>
          <a:schemeClr val="accent4">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fr-FR" sz="5900" kern="1200" dirty="0" smtClean="0"/>
            <a:t>Probabilités</a:t>
          </a:r>
          <a:endParaRPr lang="fr-FR" sz="5900" kern="1200" dirty="0"/>
        </a:p>
      </dsp:txBody>
      <dsp:txXfrm>
        <a:off x="4364573" y="0"/>
        <a:ext cx="4056145" cy="1641782"/>
      </dsp:txXfrm>
    </dsp:sp>
    <dsp:sp modelId="{6E550067-E8BC-43EB-9B6D-38FB2499E018}">
      <dsp:nvSpPr>
        <dsp:cNvPr id="0" name=""/>
        <dsp:cNvSpPr/>
      </dsp:nvSpPr>
      <dsp:spPr>
        <a:xfrm>
          <a:off x="4770188" y="1643687"/>
          <a:ext cx="3244916" cy="1252644"/>
        </a:xfrm>
        <a:prstGeom prst="roundRect">
          <a:avLst>
            <a:gd name="adj" fmla="val 10000"/>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fr-FR" sz="3100" kern="1200" dirty="0" smtClean="0"/>
            <a:t>Schéma de Bernoulli</a:t>
          </a:r>
          <a:endParaRPr lang="fr-FR" sz="3100" kern="1200" dirty="0"/>
        </a:p>
      </dsp:txBody>
      <dsp:txXfrm>
        <a:off x="4806877" y="1680376"/>
        <a:ext cx="3171538" cy="1179266"/>
      </dsp:txXfrm>
    </dsp:sp>
    <dsp:sp modelId="{C281BE6D-2920-42B0-8F61-30F49FCFD6EC}">
      <dsp:nvSpPr>
        <dsp:cNvPr id="0" name=""/>
        <dsp:cNvSpPr/>
      </dsp:nvSpPr>
      <dsp:spPr>
        <a:xfrm>
          <a:off x="4770188" y="3049715"/>
          <a:ext cx="3244916" cy="996987"/>
        </a:xfrm>
        <a:prstGeom prst="roundRect">
          <a:avLst>
            <a:gd name="adj" fmla="val 10000"/>
          </a:avLst>
        </a:prstGeom>
        <a:solidFill>
          <a:schemeClr val="accent4">
            <a:hueOff val="-3348577"/>
            <a:satOff val="20174"/>
            <a:lumOff val="161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fr-FR" sz="3100" kern="1200" dirty="0" smtClean="0"/>
            <a:t>Loi binomiale</a:t>
          </a:r>
          <a:endParaRPr lang="fr-FR" sz="3100" kern="1200" dirty="0"/>
        </a:p>
      </dsp:txBody>
      <dsp:txXfrm>
        <a:off x="4799389" y="3078916"/>
        <a:ext cx="3186514" cy="938585"/>
      </dsp:txXfrm>
    </dsp:sp>
    <dsp:sp modelId="{F69E42B5-FFF3-4606-9FED-864B13E05779}">
      <dsp:nvSpPr>
        <dsp:cNvPr id="0" name=""/>
        <dsp:cNvSpPr/>
      </dsp:nvSpPr>
      <dsp:spPr>
        <a:xfrm>
          <a:off x="4770188" y="4200085"/>
          <a:ext cx="3244916" cy="996987"/>
        </a:xfrm>
        <a:prstGeom prst="roundRect">
          <a:avLst>
            <a:gd name="adj" fmla="val 10000"/>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fr-FR" sz="3100" kern="1200" dirty="0" smtClean="0"/>
            <a:t>Échantillonnage</a:t>
          </a:r>
          <a:endParaRPr lang="fr-FR" sz="3100" kern="1200" dirty="0"/>
        </a:p>
      </dsp:txBody>
      <dsp:txXfrm>
        <a:off x="4799389" y="4229286"/>
        <a:ext cx="3186514" cy="93858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3C92F-BE23-4B2B-8D6F-5E74054D3D89}" type="datetimeFigureOut">
              <a:rPr lang="fr-FR" smtClean="0"/>
              <a:pPr/>
              <a:t>30/04/2012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4A327-D009-47E3-B417-5D7569DC778D}" type="slidenum">
              <a:rPr lang="fr-FR" smtClean="0"/>
              <a:pPr/>
              <a:t>‹N°›</a:t>
            </a:fld>
            <a:endParaRPr lang="fr-FR"/>
          </a:p>
        </p:txBody>
      </p:sp>
    </p:spTree>
    <p:extLst>
      <p:ext uri="{BB962C8B-B14F-4D97-AF65-F5344CB8AC3E}">
        <p14:creationId xmlns:p14="http://schemas.microsoft.com/office/powerpoint/2010/main" val="282645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b="1" dirty="0" smtClean="0"/>
          </a:p>
          <a:p>
            <a:pPr eaLnBrk="1" hangingPunct="1"/>
            <a:endParaRPr lang="fr-FR" b="1" dirty="0" smtClean="0"/>
          </a:p>
          <a:p>
            <a:pPr eaLnBrk="1" hangingPunct="1"/>
            <a:endParaRPr lang="fr-FR" dirty="0" smtClean="0"/>
          </a:p>
          <a:p>
            <a:pPr eaLnBrk="1" hangingPunct="1"/>
            <a:endParaRPr lang="fr-FR" dirty="0" smtClean="0"/>
          </a:p>
          <a:p>
            <a:pPr eaLnBrk="1" hangingPunct="1"/>
            <a:endParaRPr lang="fr-FR" dirty="0" smtClean="0"/>
          </a:p>
          <a:p>
            <a:pPr eaLnBrk="1" hangingPunct="1"/>
            <a:r>
              <a:rPr lang="fr-FR" dirty="0" smtClean="0"/>
              <a:t>	</a:t>
            </a:r>
          </a:p>
          <a:p>
            <a:pPr eaLnBrk="1" hangingPunct="1"/>
            <a:endParaRPr lang="fr-FR" dirty="0" smtClean="0"/>
          </a:p>
        </p:txBody>
      </p:sp>
      <p:sp>
        <p:nvSpPr>
          <p:cNvPr id="4" name="Espace réservé du numéro de diapositive 3"/>
          <p:cNvSpPr>
            <a:spLocks noGrp="1"/>
          </p:cNvSpPr>
          <p:nvPr>
            <p:ph type="sldNum" sz="quarter" idx="5"/>
          </p:nvPr>
        </p:nvSpPr>
        <p:spPr/>
        <p:txBody>
          <a:bodyPr/>
          <a:lstStyle/>
          <a:p>
            <a:pPr>
              <a:defRPr/>
            </a:pPr>
            <a:fld id="{36CCDBF1-B17A-4C87-96F4-D81C4F06CDF5}" type="slidenum">
              <a:rPr lang="fr-FR" smtClean="0"/>
              <a:pPr>
                <a:defRPr/>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63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 name="Espace réservé du numéro de diapositive 3"/>
          <p:cNvSpPr>
            <a:spLocks noGrp="1"/>
          </p:cNvSpPr>
          <p:nvPr>
            <p:ph type="sldNum" sz="quarter" idx="5"/>
          </p:nvPr>
        </p:nvSpPr>
        <p:spPr/>
        <p:txBody>
          <a:bodyPr/>
          <a:lstStyle/>
          <a:p>
            <a:pPr>
              <a:defRPr/>
            </a:pPr>
            <a:fld id="{838B5038-CAB1-44EA-AFD2-C23EB48D2F2A}" type="slidenum">
              <a:rPr lang="fr-FR" smtClean="0"/>
              <a:pPr>
                <a:defRPr/>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16</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Point sur la réforme</a:t>
            </a:r>
            <a:r>
              <a:rPr lang="fr-FR" baseline="0" dirty="0" smtClean="0"/>
              <a:t> et objectifs, organisation des programmes, </a:t>
            </a:r>
            <a:r>
              <a:rPr lang="fr-FR" baseline="0" dirty="0" err="1" smtClean="0"/>
              <a:t>qques</a:t>
            </a:r>
            <a:r>
              <a:rPr lang="fr-FR" baseline="0" dirty="0" smtClean="0"/>
              <a:t> points à préciser : 1 h</a:t>
            </a:r>
          </a:p>
          <a:p>
            <a:r>
              <a:rPr lang="fr-FR" baseline="0" dirty="0" err="1" smtClean="0"/>
              <a:t>Probas</a:t>
            </a:r>
            <a:r>
              <a:rPr lang="fr-FR" baseline="0" dirty="0" smtClean="0"/>
              <a:t>-stat : 1 h</a:t>
            </a:r>
          </a:p>
          <a:p>
            <a:r>
              <a:rPr lang="fr-FR" baseline="0" dirty="0" smtClean="0"/>
              <a:t>Spécialité : 1 h</a:t>
            </a:r>
          </a:p>
          <a:p>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Programmes communs à STI2D et STL-SPCL</a:t>
            </a:r>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itchFamily="34" charset="0"/>
              <a:buChar char="•"/>
            </a:pPr>
            <a:r>
              <a:rPr lang="fr-FR" sz="1200" dirty="0" smtClean="0"/>
              <a:t> Article L-311-3 </a:t>
            </a:r>
            <a:r>
              <a:rPr lang="fr-FR" dirty="0" smtClean="0"/>
              <a:t>Les programmes définissent, pour chaque cycle, les connaissances essentielles qui doivent être acquises au cours du cycle ainsi que les méthodes qui doivent être assimilées. Ils constituent le cadre national au sein duquel les enseignants organisent leurs enseignements en prenant en compte les rythmes d'apprentissage de chaque élève.</a:t>
            </a:r>
          </a:p>
          <a:p>
            <a:pPr>
              <a:buFont typeface="Arial" pitchFamily="34" charset="0"/>
              <a:buChar char="•"/>
            </a:pPr>
            <a:r>
              <a:rPr lang="fr-FR" sz="1200" dirty="0" smtClean="0"/>
              <a:t> Le programme fixe les objectifs à atteindre en termes de capacités.</a:t>
            </a:r>
          </a:p>
          <a:p>
            <a:r>
              <a:rPr lang="fr-FR" sz="1200" dirty="0" smtClean="0"/>
              <a:t>Il est conçu pour une acquisition progressive des notions et leur pérennisation.</a:t>
            </a:r>
          </a:p>
          <a:p>
            <a:r>
              <a:rPr lang="fr-FR" sz="1200" dirty="0" smtClean="0"/>
              <a:t>Le plan n’indique pas la progression.</a:t>
            </a:r>
          </a:p>
          <a:p>
            <a:r>
              <a:rPr lang="fr-FR" sz="1200" dirty="0" smtClean="0"/>
              <a:t>La formation ne se limite pas aux capacités attendues.</a:t>
            </a:r>
          </a:p>
          <a:p>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7</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STI2D/STL  : 70% pour</a:t>
            </a:r>
            <a:r>
              <a:rPr lang="fr-FR" baseline="0" dirty="0" smtClean="0"/>
              <a:t> l’analyse</a:t>
            </a:r>
          </a:p>
          <a:p>
            <a:r>
              <a:rPr lang="fr-FR" baseline="0" dirty="0" smtClean="0"/>
              <a:t>S : 50% pour l’analyse, 25% pour la géométrie, 25% pour les </a:t>
            </a:r>
            <a:r>
              <a:rPr lang="fr-FR" baseline="0" dirty="0" err="1" smtClean="0"/>
              <a:t>probas</a:t>
            </a:r>
            <a:endParaRPr lang="fr-FR" baseline="0" dirty="0" smtClean="0"/>
          </a:p>
          <a:p>
            <a:r>
              <a:rPr lang="fr-FR" baseline="0" dirty="0" smtClean="0"/>
              <a:t>ES/L : deux tiers pour l ’analyse, un tiers pour </a:t>
            </a:r>
            <a:r>
              <a:rPr lang="fr-FR" baseline="0" dirty="0" err="1" smtClean="0"/>
              <a:t>probas</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_</a:t>
            </a:r>
            <a:endParaRPr lang="fr-FR" sz="1200" i="1"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10</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63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buFont typeface="Wingdings" pitchFamily="2" charset="2"/>
              <a:buChar char="§"/>
            </a:pPr>
            <a:r>
              <a:rPr lang="fr-FR" sz="1200" kern="1200" baseline="0" dirty="0" smtClean="0">
                <a:solidFill>
                  <a:schemeClr val="tx1"/>
                </a:solidFill>
                <a:latin typeface="+mn-lt"/>
                <a:ea typeface="+mn-ea"/>
                <a:cs typeface="+mn-cs"/>
              </a:rPr>
              <a:t>Fonction convexe, fonction concave sur un intervalle :</a:t>
            </a:r>
          </a:p>
          <a:p>
            <a:pPr lvl="1"/>
            <a:r>
              <a:rPr lang="fr-FR" sz="1200" kern="1200" baseline="0" dirty="0" smtClean="0">
                <a:solidFill>
                  <a:schemeClr val="tx1"/>
                </a:solidFill>
                <a:latin typeface="+mn-lt"/>
                <a:ea typeface="+mn-ea"/>
                <a:cs typeface="+mn-cs"/>
              </a:rPr>
              <a:t> Reconnaître graphiquement des fonctions convexes, concaves. On met en évidence ces notions sur les fonctions de référence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sz="1200" dirty="0" smtClean="0"/>
              <a:t>Une fonction dérivable sur un intervalle I est dite convexe sur cet intervalle si sa courbe est entièrement située au-dessus de ses tangentes.</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200" dirty="0" smtClean="0"/>
              <a:t> Convexité et sens de variation de la dérivée :</a:t>
            </a:r>
          </a:p>
          <a:p>
            <a:pPr lvl="1"/>
            <a:r>
              <a:rPr lang="fr-FR" sz="1200" kern="1200" baseline="0" dirty="0" smtClean="0">
                <a:solidFill>
                  <a:schemeClr val="tx1"/>
                </a:solidFill>
                <a:latin typeface="+mn-lt"/>
                <a:ea typeface="+mn-ea"/>
                <a:cs typeface="+mn-cs"/>
              </a:rPr>
              <a:t>Utiliser le lien entre convexité et sens de variation de la dérivée.</a:t>
            </a:r>
            <a:endParaRPr lang="fr-FR" sz="1200" dirty="0" smtClean="0"/>
          </a:p>
          <a:p>
            <a:pPr lvl="1"/>
            <a:r>
              <a:rPr lang="fr-FR" sz="1200" kern="1200" baseline="0" dirty="0" smtClean="0">
                <a:solidFill>
                  <a:schemeClr val="tx1"/>
                </a:solidFill>
                <a:latin typeface="+mn-lt"/>
                <a:ea typeface="+mn-ea"/>
                <a:cs typeface="+mn-cs"/>
              </a:rPr>
              <a:t>Le lien entre convexité et sens de variation de la dérivée est conjecturé puis admis. On peut utiliser le signe de la dérivée seconde.</a:t>
            </a:r>
          </a:p>
          <a:p>
            <a:pPr marL="228600" lvl="0" indent="-228600">
              <a:buFont typeface="Wingdings" pitchFamily="2" charset="2"/>
              <a:buChar char="§"/>
            </a:pPr>
            <a:r>
              <a:rPr lang="fr-FR" sz="1200" kern="1200" baseline="0" dirty="0" smtClean="0">
                <a:solidFill>
                  <a:schemeClr val="tx1"/>
                </a:solidFill>
                <a:latin typeface="+mn-lt"/>
                <a:ea typeface="+mn-ea"/>
                <a:cs typeface="+mn-cs"/>
              </a:rPr>
              <a:t>Point d’inflexion :</a:t>
            </a:r>
          </a:p>
          <a:p>
            <a:pPr lvl="1"/>
            <a:r>
              <a:rPr lang="fr-FR" sz="1200" kern="1200" baseline="0" dirty="0" smtClean="0">
                <a:solidFill>
                  <a:schemeClr val="tx1"/>
                </a:solidFill>
                <a:latin typeface="+mn-lt"/>
                <a:ea typeface="+mn-ea"/>
                <a:cs typeface="+mn-cs"/>
              </a:rPr>
              <a:t> Reconnaître graphiquement un point d’inflexion.</a:t>
            </a:r>
          </a:p>
          <a:p>
            <a:pPr lvl="1"/>
            <a:r>
              <a:rPr lang="fr-FR" sz="1200" kern="1200" baseline="0" dirty="0" smtClean="0">
                <a:solidFill>
                  <a:schemeClr val="tx1"/>
                </a:solidFill>
                <a:latin typeface="+mn-lt"/>
                <a:ea typeface="+mn-ea"/>
                <a:cs typeface="+mn-cs"/>
              </a:rPr>
              <a:t>Un point d’inflexion est un point où la représentation graphique traverse sa tangente. On met en évidence cette notion sur la fonction </a:t>
            </a:r>
            <a:r>
              <a:rPr lang="fr-FR" sz="1200" i="1" kern="1200" baseline="0" dirty="0" smtClean="0">
                <a:solidFill>
                  <a:schemeClr val="tx1"/>
                </a:solidFill>
                <a:latin typeface="+mn-lt"/>
                <a:ea typeface="+mn-ea"/>
                <a:cs typeface="+mn-cs"/>
              </a:rPr>
              <a:t>x</a:t>
            </a:r>
            <a:r>
              <a:rPr lang="fr-FR" sz="1200" i="1" kern="1200" baseline="0" dirty="0" smtClean="0">
                <a:solidFill>
                  <a:schemeClr val="tx1"/>
                </a:solidFill>
                <a:latin typeface="+mn-lt"/>
                <a:ea typeface="+mn-ea"/>
                <a:cs typeface="+mn-cs"/>
                <a:sym typeface="Euclid Extra"/>
              </a:rPr>
              <a:t> x</a:t>
            </a:r>
            <a:r>
              <a:rPr lang="fr-FR" sz="1200" i="1" kern="1200" baseline="30000" dirty="0" smtClean="0">
                <a:solidFill>
                  <a:schemeClr val="tx1"/>
                </a:solidFill>
                <a:latin typeface="+mn-lt"/>
                <a:ea typeface="+mn-ea"/>
                <a:cs typeface="+mn-cs"/>
                <a:sym typeface="Euclid Extra"/>
              </a:rPr>
              <a:t>3</a:t>
            </a:r>
            <a:endParaRPr lang="fr-FR" sz="1200" i="1" kern="1200" baseline="3000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Positions relatives des courbes représentatives des fonctions </a:t>
            </a:r>
            <a:r>
              <a:rPr lang="fr-FR" sz="1200" i="1" kern="1200" baseline="0" dirty="0" err="1" smtClean="0">
                <a:solidFill>
                  <a:schemeClr val="tx1"/>
                </a:solidFill>
                <a:latin typeface="+mn-lt"/>
                <a:ea typeface="+mn-ea"/>
                <a:cs typeface="+mn-cs"/>
              </a:rPr>
              <a:t>exp</a:t>
            </a:r>
            <a:r>
              <a:rPr lang="fr-FR" sz="1200" i="1" kern="1200" baseline="0" dirty="0" smtClean="0">
                <a:solidFill>
                  <a:schemeClr val="tx1"/>
                </a:solidFill>
                <a:latin typeface="+mn-lt"/>
                <a:ea typeface="+mn-ea"/>
                <a:cs typeface="+mn-cs"/>
              </a:rPr>
              <a:t>, ln et x</a:t>
            </a:r>
            <a:r>
              <a:rPr lang="fr-FR" sz="1200" i="1" kern="1200" baseline="0" dirty="0" smtClean="0">
                <a:solidFill>
                  <a:schemeClr val="tx1"/>
                </a:solidFill>
                <a:latin typeface="+mn-lt"/>
                <a:ea typeface="+mn-ea"/>
                <a:cs typeface="+mn-cs"/>
                <a:sym typeface="Euclid Extra"/>
              </a:rPr>
              <a:t> x</a:t>
            </a:r>
            <a:endParaRPr lang="fr-FR" sz="1200" i="1" kern="1200" baseline="0" dirty="0" smtClean="0">
              <a:solidFill>
                <a:schemeClr val="tx1"/>
              </a:solidFill>
              <a:latin typeface="+mn-lt"/>
              <a:ea typeface="+mn-ea"/>
              <a:cs typeface="+mn-cs"/>
            </a:endParaRPr>
          </a:p>
          <a:p>
            <a:pPr eaLnBrk="1" hangingPunct="1">
              <a:spcBef>
                <a:spcPct val="0"/>
              </a:spcBef>
            </a:pPr>
            <a:endParaRPr lang="fr-FR" dirty="0" smtClean="0"/>
          </a:p>
        </p:txBody>
      </p:sp>
      <p:sp>
        <p:nvSpPr>
          <p:cNvPr id="4" name="Espace réservé du numéro de diapositive 3"/>
          <p:cNvSpPr>
            <a:spLocks noGrp="1"/>
          </p:cNvSpPr>
          <p:nvPr>
            <p:ph type="sldNum" sz="quarter" idx="5"/>
          </p:nvPr>
        </p:nvSpPr>
        <p:spPr/>
        <p:txBody>
          <a:bodyPr/>
          <a:lstStyle/>
          <a:p>
            <a:pPr>
              <a:defRPr/>
            </a:pPr>
            <a:fld id="{838B5038-CAB1-44EA-AFD2-C23EB48D2F2A}" type="slidenum">
              <a:rPr lang="fr-FR" smtClean="0"/>
              <a:pPr>
                <a:defRPr/>
              </a:pPr>
              <a:t>11</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lnSpcReduction="10000"/>
          </a:bodyPr>
          <a:lstStyle/>
          <a:p>
            <a:pPr eaLnBrk="1" fontAlgn="auto" hangingPunct="1">
              <a:spcBef>
                <a:spcPts val="0"/>
              </a:spcBef>
              <a:spcAft>
                <a:spcPts val="0"/>
              </a:spcAft>
              <a:defRPr/>
            </a:pPr>
            <a:r>
              <a:rPr lang="fr-FR" dirty="0" smtClean="0"/>
              <a:t>Comme en classe de seconde, les capacités d’argumentation, de rédaction d’une démonstration et de logique font partie intégrante des exigences du cycle terminal.</a:t>
            </a:r>
          </a:p>
          <a:p>
            <a:pPr eaLnBrk="1" fontAlgn="auto" hangingPunct="1">
              <a:spcBef>
                <a:spcPts val="0"/>
              </a:spcBef>
              <a:spcAft>
                <a:spcPts val="0"/>
              </a:spcAft>
              <a:defRPr/>
            </a:pPr>
            <a:r>
              <a:rPr lang="fr-FR" dirty="0" smtClean="0"/>
              <a:t> Les concepts et méthodes relevant de la logique mathématique ne font pas l’objet de cours spécifiques mais prennent naturellement leur place dans tous les champs du programme. </a:t>
            </a:r>
          </a:p>
          <a:p>
            <a:pPr eaLnBrk="1" fontAlgn="auto" hangingPunct="1">
              <a:spcBef>
                <a:spcPts val="0"/>
              </a:spcBef>
              <a:spcAft>
                <a:spcPts val="0"/>
              </a:spcAft>
              <a:defRPr/>
            </a:pPr>
            <a:r>
              <a:rPr lang="fr-FR" dirty="0" smtClean="0"/>
              <a:t>De même, le vocabulaire et les notations mathématiques ne sont pas fixés d’emblée, mais sont introduits au cours du traitement d’une question en fonction de leur utilité.</a:t>
            </a:r>
          </a:p>
          <a:p>
            <a:pPr eaLnBrk="1" fontAlgn="auto" hangingPunct="1">
              <a:spcBef>
                <a:spcPts val="0"/>
              </a:spcBef>
              <a:spcAft>
                <a:spcPts val="0"/>
              </a:spcAft>
              <a:defRPr/>
            </a:pPr>
            <a:endParaRPr lang="fr-FR" dirty="0" smtClean="0"/>
          </a:p>
          <a:p>
            <a:pPr eaLnBrk="1" fontAlgn="auto" hangingPunct="1">
              <a:spcBef>
                <a:spcPts val="0"/>
              </a:spcBef>
              <a:spcAft>
                <a:spcPts val="0"/>
              </a:spcAft>
              <a:defRPr/>
            </a:pPr>
            <a:endParaRPr lang="fr-FR" dirty="0" smtClean="0"/>
          </a:p>
          <a:p>
            <a:pPr eaLnBrk="1" fontAlgn="auto" hangingPunct="1">
              <a:spcBef>
                <a:spcPts val="0"/>
              </a:spcBef>
              <a:spcAft>
                <a:spcPts val="0"/>
              </a:spcAft>
              <a:defRPr/>
            </a:pPr>
            <a:endParaRPr lang="fr-FR" dirty="0" smtClean="0"/>
          </a:p>
        </p:txBody>
      </p:sp>
      <p:sp>
        <p:nvSpPr>
          <p:cNvPr id="471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E7DD6F-29F1-46DC-B7AE-613E08CDB076}" type="slidenum">
              <a:rPr lang="fr-FR" smtClean="0"/>
              <a:pPr fontAlgn="base">
                <a:spcBef>
                  <a:spcPct val="0"/>
                </a:spcBef>
                <a:spcAft>
                  <a:spcPct val="0"/>
                </a:spcAft>
                <a:defRPr/>
              </a:pPr>
              <a:t>12</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lnSpc>
                <a:spcPct val="150000"/>
              </a:lnSpc>
            </a:pPr>
            <a:r>
              <a:rPr lang="fr-FR" sz="1400" dirty="0" smtClean="0"/>
              <a:t>Acquérir un bagage mathématique favorisant une adaptation aux différents cursus accessibles aux élèves en développant </a:t>
            </a:r>
          </a:p>
          <a:p>
            <a:pPr indent="358775" algn="just">
              <a:lnSpc>
                <a:spcPct val="150000"/>
              </a:lnSpc>
              <a:buFont typeface="Wingdings" pitchFamily="2" charset="2"/>
              <a:buChar char="v"/>
            </a:pPr>
            <a:r>
              <a:rPr lang="fr-FR" sz="1200" dirty="0" smtClean="0"/>
              <a:t>leur sens critique vis-à-vis des informations chiffrées</a:t>
            </a:r>
          </a:p>
          <a:p>
            <a:pPr indent="358775" algn="just">
              <a:lnSpc>
                <a:spcPct val="150000"/>
              </a:lnSpc>
              <a:buFont typeface="Wingdings" pitchFamily="2" charset="2"/>
              <a:buChar char="v"/>
            </a:pPr>
            <a:r>
              <a:rPr lang="fr-FR" sz="1200" dirty="0" smtClean="0"/>
              <a:t>leur capacité à mobiliser des méthodes mathématiques appropriées  au traitement de situations issues des domaines de l’économie et de la gestion</a:t>
            </a:r>
          </a:p>
          <a:p>
            <a:endParaRPr lang="fr-FR" dirty="0"/>
          </a:p>
        </p:txBody>
      </p:sp>
      <p:sp>
        <p:nvSpPr>
          <p:cNvPr id="4" name="Espace réservé du numéro de diapositive 3"/>
          <p:cNvSpPr>
            <a:spLocks noGrp="1"/>
          </p:cNvSpPr>
          <p:nvPr>
            <p:ph type="sldNum" sz="quarter" idx="10"/>
          </p:nvPr>
        </p:nvSpPr>
        <p:spPr/>
        <p:txBody>
          <a:bodyPr/>
          <a:lstStyle/>
          <a:p>
            <a:fld id="{43E4A327-D009-47E3-B417-5D7569DC778D}"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977D067-3305-4FB1-949E-40FD9F7903DF}" type="datetimeFigureOut">
              <a:rPr lang="fr-FR" smtClean="0"/>
              <a:pPr/>
              <a:t>30/04/2012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C4C270-AD08-455C-ADC5-8C88F593882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7D067-3305-4FB1-949E-40FD9F7903DF}" type="datetimeFigureOut">
              <a:rPr lang="fr-FR" smtClean="0"/>
              <a:pPr/>
              <a:t>30/04/2012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4C270-AD08-455C-ADC5-8C88F593882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3568" y="908720"/>
            <a:ext cx="7772400" cy="2187575"/>
          </a:xfrm>
        </p:spPr>
        <p:txBody>
          <a:bodyPr/>
          <a:lstStyle/>
          <a:p>
            <a:pPr eaLnBrk="1" hangingPunct="1"/>
            <a:r>
              <a:rPr lang="fr-FR" dirty="0" smtClean="0">
                <a:solidFill>
                  <a:srgbClr val="C00000"/>
                </a:solidFill>
              </a:rPr>
              <a:t>Nouveaux programmes </a:t>
            </a:r>
            <a:br>
              <a:rPr lang="fr-FR" dirty="0" smtClean="0">
                <a:solidFill>
                  <a:srgbClr val="C00000"/>
                </a:solidFill>
              </a:rPr>
            </a:br>
            <a:r>
              <a:rPr lang="fr-FR" dirty="0" smtClean="0">
                <a:solidFill>
                  <a:srgbClr val="C00000"/>
                </a:solidFill>
              </a:rPr>
              <a:t>de mathématiques </a:t>
            </a:r>
            <a:br>
              <a:rPr lang="fr-FR" dirty="0" smtClean="0">
                <a:solidFill>
                  <a:srgbClr val="C00000"/>
                </a:solidFill>
              </a:rPr>
            </a:br>
            <a:r>
              <a:rPr lang="fr-FR" dirty="0" smtClean="0">
                <a:solidFill>
                  <a:srgbClr val="C00000"/>
                </a:solidFill>
              </a:rPr>
              <a:t>à la rentrée 2012</a:t>
            </a:r>
          </a:p>
        </p:txBody>
      </p:sp>
      <p:sp>
        <p:nvSpPr>
          <p:cNvPr id="2051" name="Sous-titre 2"/>
          <p:cNvSpPr>
            <a:spLocks noGrp="1"/>
          </p:cNvSpPr>
          <p:nvPr>
            <p:ph type="subTitle" idx="1"/>
          </p:nvPr>
        </p:nvSpPr>
        <p:spPr>
          <a:xfrm>
            <a:off x="1371600" y="3573016"/>
            <a:ext cx="6400800" cy="2065784"/>
          </a:xfrm>
        </p:spPr>
        <p:txBody>
          <a:bodyPr>
            <a:noAutofit/>
          </a:bodyPr>
          <a:lstStyle/>
          <a:p>
            <a:pPr eaLnBrk="1" hangingPunct="1"/>
            <a:r>
              <a:rPr lang="fr-FR" sz="4000" dirty="0" smtClean="0">
                <a:solidFill>
                  <a:srgbClr val="0070C0"/>
                </a:solidFill>
              </a:rPr>
              <a:t>Mars Avril </a:t>
            </a:r>
            <a:r>
              <a:rPr lang="fr-FR" sz="4000" dirty="0" smtClean="0">
                <a:solidFill>
                  <a:srgbClr val="0070C0"/>
                </a:solidFill>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dirty="0" smtClean="0">
                <a:solidFill>
                  <a:schemeClr val="tx2"/>
                </a:solidFill>
              </a:rPr>
              <a:t>Quelques points à préciser (1)</a:t>
            </a:r>
            <a:r>
              <a:rPr lang="fr-FR" dirty="0" smtClean="0">
                <a:solidFill>
                  <a:srgbClr val="FF0000"/>
                </a:solidFill>
              </a:rPr>
              <a:t/>
            </a:r>
            <a:br>
              <a:rPr lang="fr-FR" dirty="0" smtClean="0">
                <a:solidFill>
                  <a:srgbClr val="FF0000"/>
                </a:solidFill>
              </a:rPr>
            </a:br>
            <a:r>
              <a:rPr lang="fr-FR" dirty="0" smtClean="0">
                <a:solidFill>
                  <a:schemeClr val="tx2"/>
                </a:solidFill>
              </a:rPr>
              <a:t>Convexité (ES)</a:t>
            </a:r>
            <a:endParaRPr lang="fr-FR" dirty="0">
              <a:solidFill>
                <a:schemeClr val="tx2"/>
              </a:solidFill>
            </a:endParaRPr>
          </a:p>
        </p:txBody>
      </p:sp>
      <p:sp>
        <p:nvSpPr>
          <p:cNvPr id="8" name="Espace réservé du contenu 7"/>
          <p:cNvSpPr>
            <a:spLocks noGrp="1"/>
          </p:cNvSpPr>
          <p:nvPr>
            <p:ph idx="1"/>
          </p:nvPr>
        </p:nvSpPr>
        <p:spPr/>
        <p:txBody>
          <a:bodyPr>
            <a:normAutofit/>
          </a:bodyPr>
          <a:lstStyle/>
          <a:p>
            <a:pPr>
              <a:buNone/>
            </a:pPr>
            <a:r>
              <a:rPr lang="fr-FR" sz="3500" dirty="0" smtClean="0"/>
              <a:t>La notion  de convexité est</a:t>
            </a:r>
          </a:p>
          <a:p>
            <a:r>
              <a:rPr lang="fr-FR" sz="3500" dirty="0" smtClean="0"/>
              <a:t>introduite et utilisée </a:t>
            </a:r>
            <a:r>
              <a:rPr lang="fr-FR" sz="3500" b="1" dirty="0" smtClean="0"/>
              <a:t>essentiellement</a:t>
            </a:r>
            <a:r>
              <a:rPr lang="fr-FR" sz="3500" dirty="0" smtClean="0"/>
              <a:t> dans un cadre graphique </a:t>
            </a:r>
          </a:p>
          <a:p>
            <a:r>
              <a:rPr lang="fr-FR" sz="3600" dirty="0" smtClean="0"/>
              <a:t>largement utilisée en économie, en particulier pour des problèmes de coût ou de rendement croissant et décroissant.</a:t>
            </a:r>
          </a:p>
          <a:p>
            <a:endParaRPr lang="fr-FR" sz="3500" dirty="0" smtClean="0"/>
          </a:p>
          <a:p>
            <a:pPr>
              <a:buNone/>
            </a:pPr>
            <a:endParaRPr lang="fr-FR" dirty="0">
              <a:solidFill>
                <a:srgbClr val="FF0000"/>
              </a:solidFill>
            </a:endParaRPr>
          </a:p>
        </p:txBody>
      </p:sp>
      <p:sp>
        <p:nvSpPr>
          <p:cNvPr id="10" name="Espace réservé du numéro de diapositive 9"/>
          <p:cNvSpPr>
            <a:spLocks noGrp="1"/>
          </p:cNvSpPr>
          <p:nvPr>
            <p:ph type="sldNum" sz="quarter" idx="12"/>
          </p:nvPr>
        </p:nvSpPr>
        <p:spPr/>
        <p:txBody>
          <a:bodyPr/>
          <a:lstStyle/>
          <a:p>
            <a:fld id="{F7592A2C-AE50-44C9-BE51-8B3C6C4E068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2999844062"/>
              </p:ext>
            </p:extLst>
          </p:nvPr>
        </p:nvGraphicFramePr>
        <p:xfrm>
          <a:off x="179512" y="1484784"/>
          <a:ext cx="878497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re 6"/>
          <p:cNvSpPr>
            <a:spLocks noGrp="1"/>
          </p:cNvSpPr>
          <p:nvPr>
            <p:ph type="title"/>
          </p:nvPr>
        </p:nvSpPr>
        <p:spPr>
          <a:xfrm>
            <a:off x="457200" y="274638"/>
            <a:ext cx="8229600" cy="1143000"/>
          </a:xfrm>
        </p:spPr>
        <p:txBody>
          <a:bodyPr>
            <a:noAutofit/>
          </a:bodyPr>
          <a:lstStyle/>
          <a:p>
            <a:r>
              <a:rPr lang="fr-FR" dirty="0" smtClean="0"/>
              <a:t>Quelques points à préciser (1)</a:t>
            </a:r>
            <a:br>
              <a:rPr lang="fr-FR" dirty="0" smtClean="0"/>
            </a:br>
            <a:r>
              <a:rPr lang="fr-FR" dirty="0" smtClean="0"/>
              <a:t>Convexité (ES)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539552" y="1700808"/>
          <a:ext cx="777686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re 1"/>
          <p:cNvSpPr>
            <a:spLocks noGrp="1"/>
          </p:cNvSpPr>
          <p:nvPr>
            <p:ph type="title"/>
          </p:nvPr>
        </p:nvSpPr>
        <p:spPr/>
        <p:txBody>
          <a:bodyPr>
            <a:noAutofit/>
          </a:bodyPr>
          <a:lstStyle/>
          <a:p>
            <a:r>
              <a:rPr lang="fr-FR" dirty="0" smtClean="0"/>
              <a:t>Quelques points à préciser (2)</a:t>
            </a:r>
            <a:br>
              <a:rPr lang="fr-FR" dirty="0" smtClean="0"/>
            </a:br>
            <a:r>
              <a:rPr lang="fr-FR" dirty="0" smtClean="0"/>
              <a:t>Série STMG</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67544" y="1340768"/>
            <a:ext cx="8229600" cy="1143000"/>
          </a:xfrm>
        </p:spPr>
        <p:txBody>
          <a:bodyPr/>
          <a:lstStyle/>
          <a:p>
            <a:pPr eaLnBrk="1" hangingPunct="1"/>
            <a:r>
              <a:rPr lang="fr-FR" dirty="0" smtClean="0"/>
              <a:t>Information chiffrée</a:t>
            </a:r>
            <a:endParaRPr lang="fr-FR" sz="4000" dirty="0" smtClean="0"/>
          </a:p>
        </p:txBody>
      </p:sp>
      <p:graphicFrame>
        <p:nvGraphicFramePr>
          <p:cNvPr id="7" name="Diagramme 6"/>
          <p:cNvGraphicFramePr/>
          <p:nvPr/>
        </p:nvGraphicFramePr>
        <p:xfrm>
          <a:off x="1331640" y="23488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1"/>
          <p:cNvSpPr txBox="1">
            <a:spLocks/>
          </p:cNvSpPr>
          <p:nvPr/>
        </p:nvSpPr>
        <p:spPr>
          <a:xfrm>
            <a:off x="457200" y="27463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Quelques points à préciser (2)</a:t>
            </a:r>
            <a:br>
              <a:rPr lang="fr-FR" sz="4400" dirty="0" smtClean="0">
                <a:latin typeface="+mj-lt"/>
                <a:ea typeface="+mj-ea"/>
                <a:cs typeface="+mj-cs"/>
              </a:rPr>
            </a:br>
            <a:r>
              <a:rPr lang="fr-FR" sz="4400" dirty="0" smtClean="0">
                <a:latin typeface="+mj-lt"/>
                <a:ea typeface="+mj-ea"/>
                <a:cs typeface="+mj-cs"/>
              </a:rPr>
              <a:t>Série STMG</a:t>
            </a:r>
            <a:endParaRPr lang="fr-FR" sz="4400" dirty="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4"/>
          <p:cNvGraphicFramePr>
            <a:graphicFrameLocks/>
          </p:cNvGraphicFramePr>
          <p:nvPr/>
        </p:nvGraphicFramePr>
        <p:xfrm>
          <a:off x="611560" y="1556792"/>
          <a:ext cx="7776864" cy="5067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1"/>
          <p:cNvSpPr txBox="1">
            <a:spLocks/>
          </p:cNvSpPr>
          <p:nvPr/>
        </p:nvSpPr>
        <p:spPr>
          <a:xfrm>
            <a:off x="457200" y="27463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dirty="0" smtClean="0">
                <a:latin typeface="+mj-lt"/>
                <a:ea typeface="+mj-ea"/>
                <a:cs typeface="+mj-cs"/>
              </a:rPr>
              <a:t>Quelques points à préciser (2)</a:t>
            </a:r>
            <a:br>
              <a:rPr lang="fr-FR" sz="4400" dirty="0" smtClean="0">
                <a:latin typeface="+mj-lt"/>
                <a:ea typeface="+mj-ea"/>
                <a:cs typeface="+mj-cs"/>
              </a:rPr>
            </a:br>
            <a:r>
              <a:rPr lang="fr-FR" sz="4400" dirty="0" smtClean="0">
                <a:latin typeface="+mj-lt"/>
                <a:ea typeface="+mj-ea"/>
                <a:cs typeface="+mj-cs"/>
              </a:rPr>
              <a:t>Série STMG</a:t>
            </a:r>
            <a:endParaRPr lang="fr-FR" sz="4400" dirty="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nvGraphicFramePr>
        <p:xfrm>
          <a:off x="395536" y="764704"/>
          <a:ext cx="842493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2"/>
                </a:solidFill>
              </a:rPr>
              <a:t>Quelques points à préciser (3)</a:t>
            </a:r>
            <a:br>
              <a:rPr lang="fr-FR" dirty="0" smtClean="0">
                <a:solidFill>
                  <a:schemeClr val="tx2"/>
                </a:solidFill>
              </a:rPr>
            </a:br>
            <a:endParaRPr lang="fr-FR" dirty="0"/>
          </a:p>
        </p:txBody>
      </p:sp>
      <p:sp>
        <p:nvSpPr>
          <p:cNvPr id="3" name="Espace réservé du contenu 2"/>
          <p:cNvSpPr>
            <a:spLocks noGrp="1"/>
          </p:cNvSpPr>
          <p:nvPr>
            <p:ph idx="1"/>
          </p:nvPr>
        </p:nvSpPr>
        <p:spPr>
          <a:xfrm>
            <a:off x="457200" y="1600200"/>
            <a:ext cx="8229600" cy="4061047"/>
          </a:xfrm>
        </p:spPr>
        <p:txBody>
          <a:bodyPr>
            <a:normAutofit fontScale="92500" lnSpcReduction="20000"/>
          </a:bodyPr>
          <a:lstStyle/>
          <a:p>
            <a:pPr algn="ctr">
              <a:buNone/>
            </a:pPr>
            <a:endParaRPr lang="fr-FR" dirty="0" smtClean="0"/>
          </a:p>
          <a:p>
            <a:pPr algn="ctr">
              <a:buNone/>
            </a:pPr>
            <a:r>
              <a:rPr lang="fr-FR" sz="5400" dirty="0" smtClean="0"/>
              <a:t>Probabilités – statistique</a:t>
            </a:r>
          </a:p>
          <a:p>
            <a:pPr marL="982663" indent="4763">
              <a:buNone/>
            </a:pPr>
            <a:r>
              <a:rPr lang="fr-FR" sz="3600" dirty="0" smtClean="0"/>
              <a:t>Résumé (fichier resume.pdf)</a:t>
            </a:r>
            <a:endParaRPr lang="fr-FR" sz="3600" dirty="0" smtClean="0"/>
          </a:p>
          <a:p>
            <a:pPr marL="982663" indent="4763">
              <a:buNone/>
            </a:pPr>
            <a:r>
              <a:rPr lang="fr-FR" sz="3600" dirty="0" smtClean="0"/>
              <a:t>Lois à </a:t>
            </a:r>
            <a:r>
              <a:rPr lang="fr-FR" sz="3600" dirty="0" smtClean="0"/>
              <a:t>densité </a:t>
            </a:r>
            <a:r>
              <a:rPr lang="fr-FR" sz="3600" dirty="0"/>
              <a:t>(fichier </a:t>
            </a:r>
            <a:r>
              <a:rPr lang="fr-FR" sz="3600" dirty="0" smtClean="0"/>
              <a:t>loisadensite.pdf)</a:t>
            </a:r>
            <a:endParaRPr lang="fr-FR" sz="3600" dirty="0" smtClean="0"/>
          </a:p>
          <a:p>
            <a:pPr marL="982663" indent="4763">
              <a:buNone/>
            </a:pPr>
            <a:r>
              <a:rPr lang="fr-FR" sz="3600" dirty="0" smtClean="0"/>
              <a:t>Intervalle de confiance, intervalle de </a:t>
            </a:r>
            <a:r>
              <a:rPr lang="fr-FR" sz="3600" dirty="0" smtClean="0"/>
              <a:t>fluctuation </a:t>
            </a:r>
            <a:r>
              <a:rPr lang="fr-FR" sz="3600" dirty="0"/>
              <a:t>(fichier </a:t>
            </a:r>
            <a:r>
              <a:rPr lang="fr-FR" sz="3600" dirty="0" smtClean="0"/>
              <a:t>fluctuconf2.pdf)</a:t>
            </a:r>
            <a:endParaRPr lang="fr-FR" sz="3600" dirty="0" smtClean="0"/>
          </a:p>
          <a:p>
            <a:pPr marL="982663" indent="4763">
              <a:buNone/>
            </a:pPr>
            <a:r>
              <a:rPr lang="fr-FR" sz="3600" dirty="0" smtClean="0"/>
              <a:t>Synthèse </a:t>
            </a:r>
            <a:r>
              <a:rPr lang="fr-FR" sz="3600" dirty="0"/>
              <a:t>(fichier </a:t>
            </a:r>
            <a:r>
              <a:rPr lang="fr-FR" sz="3600" dirty="0" smtClean="0"/>
              <a:t>echantillonnage_estimation.pptx)</a:t>
            </a:r>
            <a:endParaRPr lang="fr-FR" sz="3600" dirty="0" smtClean="0"/>
          </a:p>
          <a:p>
            <a:pPr algn="ctr">
              <a:buNone/>
            </a:pPr>
            <a:endParaRPr lang="fr-FR" sz="5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Quelques points à préciser (4)</a:t>
            </a:r>
            <a:endParaRPr lang="fr-FR" dirty="0"/>
          </a:p>
        </p:txBody>
      </p:sp>
      <p:sp>
        <p:nvSpPr>
          <p:cNvPr id="3" name="Espace réservé du contenu 2"/>
          <p:cNvSpPr>
            <a:spLocks noGrp="1"/>
          </p:cNvSpPr>
          <p:nvPr>
            <p:ph idx="1"/>
          </p:nvPr>
        </p:nvSpPr>
        <p:spPr>
          <a:xfrm>
            <a:off x="467544" y="2852936"/>
            <a:ext cx="8229600" cy="1756792"/>
          </a:xfrm>
        </p:spPr>
        <p:txBody>
          <a:bodyPr>
            <a:normAutofit/>
          </a:bodyPr>
          <a:lstStyle/>
          <a:p>
            <a:pPr algn="ctr">
              <a:buNone/>
            </a:pPr>
            <a:r>
              <a:rPr lang="fr-FR" sz="4800" dirty="0" smtClean="0"/>
              <a:t>Spécialité en </a:t>
            </a:r>
            <a:r>
              <a:rPr lang="fr-FR" sz="4800" dirty="0" smtClean="0"/>
              <a:t>terminale</a:t>
            </a:r>
            <a:r>
              <a:rPr lang="fr-FR" sz="4800" dirty="0"/>
              <a:t> </a:t>
            </a:r>
            <a:r>
              <a:rPr lang="fr-FR" sz="4800" dirty="0" smtClean="0"/>
              <a:t>S</a:t>
            </a:r>
            <a:r>
              <a:rPr lang="fr-FR" sz="4800" dirty="0" smtClean="0"/>
              <a:t/>
            </a:r>
            <a:br>
              <a:rPr lang="fr-FR" sz="4800" dirty="0" smtClean="0"/>
            </a:br>
            <a:r>
              <a:rPr lang="fr-FR" sz="4800" dirty="0"/>
              <a:t>(fichier </a:t>
            </a:r>
            <a:r>
              <a:rPr lang="fr-FR" sz="4800" dirty="0" smtClean="0"/>
              <a:t>spe_tale_s.pptx)</a:t>
            </a:r>
            <a:endParaRPr lang="fr-FR"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274638"/>
            <a:ext cx="8712968" cy="1570186"/>
          </a:xfrm>
        </p:spPr>
        <p:txBody>
          <a:bodyPr>
            <a:normAutofit fontScale="90000"/>
          </a:bodyPr>
          <a:lstStyle/>
          <a:p>
            <a:r>
              <a:rPr lang="fr-FR" dirty="0" smtClean="0"/>
              <a:t>http://eduscol.education.fr/cid45766/mathematiques-pour-le-college-et-le-lycee.html#lien4</a:t>
            </a:r>
            <a:endParaRPr lang="fr-FR" dirty="0"/>
          </a:p>
        </p:txBody>
      </p:sp>
      <p:pic>
        <p:nvPicPr>
          <p:cNvPr id="1026" name="Picture 2"/>
          <p:cNvPicPr>
            <a:picLocks noGrp="1" noChangeAspect="1" noChangeArrowheads="1"/>
          </p:cNvPicPr>
          <p:nvPr>
            <p:ph idx="1"/>
          </p:nvPr>
        </p:nvPicPr>
        <p:blipFill>
          <a:blip r:embed="rId2" cstate="print"/>
          <a:srcRect l="10225" t="21315" r="12214" b="7090"/>
          <a:stretch>
            <a:fillRect/>
          </a:stretch>
        </p:blipFill>
        <p:spPr bwMode="auto">
          <a:xfrm>
            <a:off x="539552" y="1900215"/>
            <a:ext cx="7704856" cy="4445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331640" y="160334"/>
            <a:ext cx="7098439" cy="59658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dirty="0" smtClean="0">
                <a:solidFill>
                  <a:srgbClr val="C00000"/>
                </a:solidFill>
              </a:rPr>
              <a:t>Ordre du jour</a:t>
            </a:r>
          </a:p>
        </p:txBody>
      </p:sp>
      <p:sp>
        <p:nvSpPr>
          <p:cNvPr id="3075" name="Espace réservé du contenu 2"/>
          <p:cNvSpPr>
            <a:spLocks noGrp="1"/>
          </p:cNvSpPr>
          <p:nvPr>
            <p:ph idx="1"/>
          </p:nvPr>
        </p:nvSpPr>
        <p:spPr>
          <a:xfrm>
            <a:off x="250825" y="1600200"/>
            <a:ext cx="8713788" cy="4852988"/>
          </a:xfrm>
        </p:spPr>
        <p:txBody>
          <a:bodyPr>
            <a:normAutofit/>
          </a:bodyPr>
          <a:lstStyle/>
          <a:p>
            <a:pPr eaLnBrk="1" hangingPunct="1"/>
            <a:r>
              <a:rPr lang="fr-FR" dirty="0" smtClean="0">
                <a:solidFill>
                  <a:schemeClr val="tx2"/>
                </a:solidFill>
              </a:rPr>
              <a:t>Point sur la réforme du lycée</a:t>
            </a:r>
          </a:p>
          <a:p>
            <a:pPr eaLnBrk="1" hangingPunct="1"/>
            <a:r>
              <a:rPr lang="fr-FR" dirty="0" smtClean="0">
                <a:solidFill>
                  <a:schemeClr val="tx2"/>
                </a:solidFill>
              </a:rPr>
              <a:t>Objectifs et organisation des nouveaux programmes</a:t>
            </a:r>
          </a:p>
          <a:p>
            <a:pPr eaLnBrk="1" hangingPunct="1"/>
            <a:r>
              <a:rPr lang="fr-FR" dirty="0" smtClean="0">
                <a:solidFill>
                  <a:schemeClr val="tx2"/>
                </a:solidFill>
              </a:rPr>
              <a:t>Quelques points nouveaux à préciser</a:t>
            </a:r>
          </a:p>
          <a:p>
            <a:pPr eaLnBrk="1" hangingPunct="1"/>
            <a:r>
              <a:rPr lang="fr-FR" dirty="0" smtClean="0">
                <a:solidFill>
                  <a:schemeClr val="tx2"/>
                </a:solidFill>
              </a:rPr>
              <a:t>Probabilités et statistique</a:t>
            </a:r>
          </a:p>
          <a:p>
            <a:pPr eaLnBrk="1" hangingPunct="1"/>
            <a:r>
              <a:rPr lang="fr-FR" dirty="0" smtClean="0">
                <a:solidFill>
                  <a:schemeClr val="tx2"/>
                </a:solidFill>
              </a:rPr>
              <a:t>La spécialité mathématique</a:t>
            </a:r>
          </a:p>
          <a:p>
            <a:pPr eaLnBrk="1" hangingPunct="1"/>
            <a:r>
              <a:rPr lang="fr-FR" dirty="0" smtClean="0">
                <a:solidFill>
                  <a:schemeClr val="tx2"/>
                </a:solidFill>
              </a:rPr>
              <a:t>Références documents ressources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331640" y="381974"/>
            <a:ext cx="6848843" cy="5744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Point sur la réforme</a:t>
            </a:r>
            <a:endParaRPr lang="fr-FR" dirty="0">
              <a:solidFill>
                <a:schemeClr val="tx2"/>
              </a:solidFill>
            </a:endParaRPr>
          </a:p>
        </p:txBody>
      </p:sp>
      <p:sp>
        <p:nvSpPr>
          <p:cNvPr id="3" name="Espace réservé du contenu 2"/>
          <p:cNvSpPr>
            <a:spLocks noGrp="1"/>
          </p:cNvSpPr>
          <p:nvPr>
            <p:ph idx="1"/>
          </p:nvPr>
        </p:nvSpPr>
        <p:spPr>
          <a:xfrm>
            <a:off x="457200" y="2348880"/>
            <a:ext cx="8229600" cy="3777283"/>
          </a:xfrm>
        </p:spPr>
        <p:txBody>
          <a:bodyPr/>
          <a:lstStyle/>
          <a:p>
            <a:r>
              <a:rPr lang="fr-FR" sz="4000" dirty="0" smtClean="0"/>
              <a:t>Séries S, ES/L, STI2D et STL : réforme arrivant en terminale</a:t>
            </a:r>
          </a:p>
          <a:p>
            <a:r>
              <a:rPr lang="fr-FR" sz="4000" dirty="0" smtClean="0"/>
              <a:t>Nouvelle série </a:t>
            </a:r>
            <a:r>
              <a:rPr lang="fr-FR" sz="4000" dirty="0" smtClean="0"/>
              <a:t>STMG (voir </a:t>
            </a:r>
            <a:r>
              <a:rPr lang="fr-FR" sz="4000" dirty="0"/>
              <a:t>fichier </a:t>
            </a:r>
            <a:r>
              <a:rPr lang="fr-FR" sz="4000" dirty="0" smtClean="0"/>
              <a:t>presentation_stmg.pptx)</a:t>
            </a:r>
            <a:endParaRPr lang="fr-FR" sz="4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solidFill>
              </a:rPr>
              <a:t>Grands objectifs</a:t>
            </a:r>
            <a:endParaRPr lang="fr-FR" dirty="0">
              <a:solidFill>
                <a:schemeClr val="tx2"/>
              </a:solidFill>
            </a:endParaRPr>
          </a:p>
        </p:txBody>
      </p:sp>
      <p:sp>
        <p:nvSpPr>
          <p:cNvPr id="3" name="Espace réservé du contenu 2"/>
          <p:cNvSpPr>
            <a:spLocks noGrp="1"/>
          </p:cNvSpPr>
          <p:nvPr>
            <p:ph idx="1"/>
          </p:nvPr>
        </p:nvSpPr>
        <p:spPr>
          <a:xfrm>
            <a:off x="251520" y="1340768"/>
            <a:ext cx="8640960" cy="5040560"/>
          </a:xfrm>
        </p:spPr>
        <p:txBody>
          <a:bodyPr>
            <a:normAutofit lnSpcReduction="10000"/>
          </a:bodyPr>
          <a:lstStyle/>
          <a:p>
            <a:r>
              <a:rPr lang="fr-FR" dirty="0" smtClean="0"/>
              <a:t>Pour tous : formation à la pratique d’une démarche scientifique et bagage mathématique ;</a:t>
            </a:r>
          </a:p>
          <a:p>
            <a:r>
              <a:rPr lang="fr-FR" dirty="0" smtClean="0"/>
              <a:t>Spécificités :</a:t>
            </a:r>
          </a:p>
          <a:p>
            <a:pPr lvl="1"/>
            <a:r>
              <a:rPr lang="fr-FR" dirty="0" smtClean="0"/>
              <a:t>En ES/L, développement du sens critique vis-à-vis des informations chiffrées;</a:t>
            </a:r>
          </a:p>
          <a:p>
            <a:pPr lvl="1"/>
            <a:r>
              <a:rPr lang="fr-FR" dirty="0" smtClean="0"/>
              <a:t>En S, renforcement du goût pour des activités de recherche;</a:t>
            </a:r>
          </a:p>
          <a:p>
            <a:pPr lvl="1"/>
            <a:r>
              <a:rPr lang="fr-FR" dirty="0" smtClean="0"/>
              <a:t>En STI2D/STL, développement des capacités à mobiliser des méthodes mathématiques appropriées </a:t>
            </a:r>
            <a:r>
              <a:rPr lang="fr-FR" dirty="0"/>
              <a:t>au traitement de situations scientifiques et </a:t>
            </a:r>
            <a:r>
              <a:rPr lang="fr-FR" dirty="0" smtClean="0"/>
              <a:t>technologiques.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Des paragraphes identiques</a:t>
            </a:r>
            <a:endParaRPr lang="fr-FR" dirty="0"/>
          </a:p>
        </p:txBody>
      </p:sp>
      <p:sp>
        <p:nvSpPr>
          <p:cNvPr id="8" name="Espace réservé du contenu 7"/>
          <p:cNvSpPr>
            <a:spLocks noGrp="1"/>
          </p:cNvSpPr>
          <p:nvPr>
            <p:ph idx="1"/>
          </p:nvPr>
        </p:nvSpPr>
        <p:spPr>
          <a:xfrm>
            <a:off x="457200" y="2420888"/>
            <a:ext cx="8229600" cy="3705275"/>
          </a:xfrm>
        </p:spPr>
        <p:txBody>
          <a:bodyPr/>
          <a:lstStyle/>
          <a:p>
            <a:r>
              <a:rPr lang="fr-FR" dirty="0" smtClean="0"/>
              <a:t>Objectif général.</a:t>
            </a:r>
          </a:p>
          <a:p>
            <a:r>
              <a:rPr lang="fr-FR" dirty="0" smtClean="0"/>
              <a:t>Raisonnement et langage mathématique.</a:t>
            </a:r>
          </a:p>
          <a:p>
            <a:r>
              <a:rPr lang="fr-FR" dirty="0" smtClean="0"/>
              <a:t>Utilisation d’outils logiciels.</a:t>
            </a:r>
          </a:p>
          <a:p>
            <a:r>
              <a:rPr lang="fr-FR" dirty="0" smtClean="0"/>
              <a:t>Diversité de l’activité de l’élève.</a:t>
            </a:r>
          </a:p>
          <a:p>
            <a:endParaRPr lang="fr-FR" dirty="0"/>
          </a:p>
        </p:txBody>
      </p:sp>
      <p:sp>
        <p:nvSpPr>
          <p:cNvPr id="4" name="Espace réservé du numéro de diapositive 3"/>
          <p:cNvSpPr>
            <a:spLocks noGrp="1"/>
          </p:cNvSpPr>
          <p:nvPr>
            <p:ph type="sldNum" sz="quarter" idx="12"/>
          </p:nvPr>
        </p:nvSpPr>
        <p:spPr/>
        <p:txBody>
          <a:bodyPr/>
          <a:lstStyle/>
          <a:p>
            <a:fld id="{F7592A2C-AE50-44C9-BE51-8B3C6C4E068B}"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dirty="0" smtClean="0"/>
              <a:t>Objectif général: mêmes </a:t>
            </a:r>
            <a:r>
              <a:rPr lang="fr-FR" b="1" dirty="0" smtClean="0"/>
              <a:t>compétences</a:t>
            </a:r>
            <a:r>
              <a:rPr lang="fr-FR" dirty="0" smtClean="0"/>
              <a:t> visées au-delà des connaissances</a:t>
            </a:r>
            <a:endParaRPr lang="fr-FR" dirty="0"/>
          </a:p>
        </p:txBody>
      </p:sp>
      <p:sp>
        <p:nvSpPr>
          <p:cNvPr id="8" name="Espace réservé du contenu 7"/>
          <p:cNvSpPr>
            <a:spLocks noGrp="1"/>
          </p:cNvSpPr>
          <p:nvPr>
            <p:ph idx="1"/>
          </p:nvPr>
        </p:nvSpPr>
        <p:spPr>
          <a:xfrm>
            <a:off x="457200" y="2132856"/>
            <a:ext cx="8229600" cy="3993307"/>
          </a:xfrm>
        </p:spPr>
        <p:txBody>
          <a:bodyPr/>
          <a:lstStyle/>
          <a:p>
            <a:r>
              <a:rPr lang="fr-FR" dirty="0" smtClean="0"/>
              <a:t>Mettre en œuvre une recherche de façon autonome.</a:t>
            </a:r>
          </a:p>
          <a:p>
            <a:r>
              <a:rPr lang="fr-FR" dirty="0" smtClean="0"/>
              <a:t>Mener des raisonnements.</a:t>
            </a:r>
          </a:p>
          <a:p>
            <a:r>
              <a:rPr lang="fr-FR" dirty="0" smtClean="0"/>
              <a:t>Avoir une attitude critique vis-à-vis des résultats obtenus.</a:t>
            </a:r>
          </a:p>
          <a:p>
            <a:r>
              <a:rPr lang="fr-FR" dirty="0" smtClean="0"/>
              <a:t>Communiquer à l ’écrit et à l’oral.</a:t>
            </a:r>
          </a:p>
          <a:p>
            <a:endParaRPr lang="fr-FR" dirty="0"/>
          </a:p>
        </p:txBody>
      </p:sp>
      <p:sp>
        <p:nvSpPr>
          <p:cNvPr id="4" name="Espace réservé du numéro de diapositive 3"/>
          <p:cNvSpPr>
            <a:spLocks noGrp="1"/>
          </p:cNvSpPr>
          <p:nvPr>
            <p:ph type="sldNum" sz="quarter" idx="12"/>
          </p:nvPr>
        </p:nvSpPr>
        <p:spPr/>
        <p:txBody>
          <a:bodyPr/>
          <a:lstStyle/>
          <a:p>
            <a:fld id="{F7592A2C-AE50-44C9-BE51-8B3C6C4E068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2"/>
                </a:solidFill>
              </a:rPr>
              <a:t>Organisation du programme </a:t>
            </a:r>
            <a:r>
              <a:rPr lang="fr-FR" dirty="0" smtClean="0"/>
              <a:t>(1)</a:t>
            </a:r>
            <a:endParaRPr lang="fr-FR" dirty="0"/>
          </a:p>
        </p:txBody>
      </p:sp>
      <p:sp>
        <p:nvSpPr>
          <p:cNvPr id="3" name="Espace réservé du contenu 2"/>
          <p:cNvSpPr>
            <a:spLocks noGrp="1"/>
          </p:cNvSpPr>
          <p:nvPr>
            <p:ph idx="1"/>
          </p:nvPr>
        </p:nvSpPr>
        <p:spPr>
          <a:xfrm>
            <a:off x="457200" y="1988840"/>
            <a:ext cx="8229600" cy="4137323"/>
          </a:xfrm>
        </p:spPr>
        <p:txBody>
          <a:bodyPr>
            <a:normAutofit/>
          </a:bodyPr>
          <a:lstStyle/>
          <a:p>
            <a:r>
              <a:rPr lang="fr-FR" sz="2800" dirty="0" smtClean="0"/>
              <a:t>Les contenus des programmes (article L-311-3 du code de l’éducation) ;</a:t>
            </a:r>
          </a:p>
          <a:p>
            <a:r>
              <a:rPr lang="fr-FR" sz="2800" dirty="0" smtClean="0"/>
              <a:t>Leur conception ;</a:t>
            </a:r>
            <a:endParaRPr lang="fr-FR" sz="2800" dirty="0"/>
          </a:p>
          <a:p>
            <a:r>
              <a:rPr lang="fr-FR" sz="2800" dirty="0" smtClean="0"/>
              <a:t>Les capacités attendues dans le domaine de l’algorithmique et du raisonnement doivent être exercées à l’intérieur de chaque champ du programme.</a:t>
            </a:r>
          </a:p>
          <a:p>
            <a:pPr>
              <a:buNone/>
            </a:pPr>
            <a:endParaRPr lang="fr-FR" sz="2800"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F7592A2C-AE50-44C9-BE51-8B3C6C4E068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 du programme (2)</a:t>
            </a:r>
            <a:endParaRPr lang="fr-FR" dirty="0"/>
          </a:p>
        </p:txBody>
      </p:sp>
      <p:sp>
        <p:nvSpPr>
          <p:cNvPr id="3" name="Espace réservé du contenu 2"/>
          <p:cNvSpPr>
            <a:spLocks noGrp="1"/>
          </p:cNvSpPr>
          <p:nvPr>
            <p:ph idx="1"/>
          </p:nvPr>
        </p:nvSpPr>
        <p:spPr>
          <a:xfrm>
            <a:off x="323528" y="1988840"/>
            <a:ext cx="8568952" cy="4137323"/>
          </a:xfrm>
        </p:spPr>
        <p:txBody>
          <a:bodyPr/>
          <a:lstStyle/>
          <a:p>
            <a:r>
              <a:rPr lang="fr-FR" dirty="0" smtClean="0"/>
              <a:t>Algorithmique, notations et raisonnement dans chaque champ de programme pour toutes les séries ;</a:t>
            </a:r>
          </a:p>
          <a:p>
            <a:r>
              <a:rPr lang="fr-FR" dirty="0" smtClean="0"/>
              <a:t>Probabilités-statistique : importance variable d’une série à l’autre ;</a:t>
            </a:r>
          </a:p>
          <a:p>
            <a:r>
              <a:rPr lang="fr-FR" dirty="0" smtClean="0"/>
              <a:t>Géométrie uniquement en S et STI2D/STL-SPCL</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 du programme (3)</a:t>
            </a:r>
            <a:endParaRPr lang="fr-FR" dirty="0"/>
          </a:p>
        </p:txBody>
      </p:sp>
      <p:sp>
        <p:nvSpPr>
          <p:cNvPr id="3" name="Espace réservé du contenu 2"/>
          <p:cNvSpPr>
            <a:spLocks noGrp="1"/>
          </p:cNvSpPr>
          <p:nvPr>
            <p:ph idx="1"/>
          </p:nvPr>
        </p:nvSpPr>
        <p:spPr/>
        <p:txBody>
          <a:bodyPr/>
          <a:lstStyle/>
          <a:p>
            <a:r>
              <a:rPr lang="fr-FR" dirty="0" smtClean="0"/>
              <a:t>Des démonstrations exigibles des élèves en S, mais des démonstrations à faire aussi dans les autres séries ;</a:t>
            </a:r>
          </a:p>
          <a:p>
            <a:r>
              <a:rPr lang="fr-FR" dirty="0" smtClean="0"/>
              <a:t>Des symboles utilisés dans certains programmes pour signaler des activités de type algorithmique, des liens avec d’autres disciplines</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942</Words>
  <Application>Microsoft Office PowerPoint</Application>
  <PresentationFormat>Affichage à l'écran (4:3)</PresentationFormat>
  <Paragraphs>145</Paragraphs>
  <Slides>20</Slides>
  <Notes>13</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Nouveaux programmes  de mathématiques  à la rentrée 2012</vt:lpstr>
      <vt:lpstr>Ordre du jour</vt:lpstr>
      <vt:lpstr>Point sur la réforme</vt:lpstr>
      <vt:lpstr>Grands objectifs</vt:lpstr>
      <vt:lpstr>Des paragraphes identiques</vt:lpstr>
      <vt:lpstr>Objectif général: mêmes compétences visées au-delà des connaissances</vt:lpstr>
      <vt:lpstr>Organisation du programme (1)</vt:lpstr>
      <vt:lpstr>Organisation du programme (2)</vt:lpstr>
      <vt:lpstr>Organisation du programme (3)</vt:lpstr>
      <vt:lpstr>Quelques points à préciser (1) Convexité (ES)</vt:lpstr>
      <vt:lpstr>Quelques points à préciser (1) Convexité (ES)</vt:lpstr>
      <vt:lpstr>Quelques points à préciser (2) Série STMG</vt:lpstr>
      <vt:lpstr>Information chiffrée</vt:lpstr>
      <vt:lpstr>Présentation PowerPoint</vt:lpstr>
      <vt:lpstr>Présentation PowerPoint</vt:lpstr>
      <vt:lpstr>Quelques points à préciser (3) </vt:lpstr>
      <vt:lpstr>Quelques points à préciser (4)</vt:lpstr>
      <vt:lpstr>http://eduscol.education.fr/cid45766/mathematiques-pour-le-college-et-le-lycee.html#lien4</vt:lpstr>
      <vt:lpstr>Présentation PowerPoint</vt:lpstr>
      <vt:lpstr>Présentation PowerPoint</vt:lpstr>
    </vt:vector>
  </TitlesOfParts>
  <Company>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Nouveaux programmes  de mathématiques  à la rentrée 2012</dc:title>
  <dc:creator>eroudneff</dc:creator>
  <cp:lastModifiedBy>Breheret Richard</cp:lastModifiedBy>
  <cp:revision>69</cp:revision>
  <dcterms:created xsi:type="dcterms:W3CDTF">2012-03-05T18:26:50Z</dcterms:created>
  <dcterms:modified xsi:type="dcterms:W3CDTF">2012-04-30T10:08:38Z</dcterms:modified>
</cp:coreProperties>
</file>