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74" r:id="rId12"/>
    <p:sldId id="273" r:id="rId13"/>
    <p:sldId id="270" r:id="rId14"/>
    <p:sldId id="275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3"/>
  </p:normalViewPr>
  <p:slideViewPr>
    <p:cSldViewPr snapToGrid="0" snapToObjects="1">
      <p:cViewPr varScale="1">
        <p:scale>
          <a:sx n="114" d="100"/>
          <a:sy n="114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3743A-6FA2-5848-ADB1-6EFE5849E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9C9692-66A8-A840-9209-08E04DB8B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245707-2037-254D-AE61-36745532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28201-5A65-AA48-AA7C-8CCCFEF5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DFDA22-46EB-F74B-A736-DEA6CAEB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47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490EC-8EEA-C446-8919-3262F5EF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361533-D34C-C843-BD47-866A48D2F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305BF3-353D-234D-A47F-9E8E9718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BD8FD-067A-2C49-9F75-73625E27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96AB0B-A9DD-A64C-AF3D-FB0F4A06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96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6B5160-ECBC-834C-A6C9-9A6B916B7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094149-B19F-3641-9BED-58707C97E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1D3FF1-E9DA-7D43-9071-B35A3515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87CAAE-8F85-B647-A322-F3DE883D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04ED56-0E18-2245-945A-0B7535D3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3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8A6FC9-A125-D64A-8CF0-6153A797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FAA4FD-862A-2D43-8807-4B1F8D061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DBA47C-93AC-E540-AF8F-4D03576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868AF-2D8B-A143-9FAB-FCE2689C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7C261C-3B68-3840-8DC8-612A3AEF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70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BAEB5-6B86-0E47-AAA5-AD3A2F6E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E29EC-4227-6847-A70D-31D367F8F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44C0B-8715-DA4B-93F3-90F4C781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94AF71-B5CE-F946-8707-098AC504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740CE5-910E-B841-8BEE-3E3C52DB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5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34F17-3AE3-384E-871A-17BF30A7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981F75-394A-E74D-9D04-89E51E6B2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8D67FC-BBF1-944F-8A1E-9F65F3CA3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0B846F-FBBB-414F-922C-A4CD0071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1C0E7C-8545-4742-B676-82D3F772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DF29AD-D444-BF47-9991-447AA0FD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72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668D1-0A2D-8941-965A-255FA78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7D76AB-9920-D44A-81D2-33E2D3495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19EDE6-6AAE-1246-AA59-C0C9F17FF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DC0932-CAFC-5547-A1CC-BBEBF0F59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201842-3F65-A247-9B2C-C3D809F72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B5248FF-386C-FA40-AB9B-CD8D70AE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B379A9-4A1F-584D-9CA0-2D0D1754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D6360A-5F22-BD49-9B7F-C4FC5A322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36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221D8-996B-A74A-831D-56A62E51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FC278C-60AD-B544-A26D-86ED9985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6D7E56-9AA1-AF4E-BD69-44E2F411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357DC1-218A-7143-B1F9-2D8B2202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99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802359-4E0C-9B46-8183-9B2C253F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AA09C0-C463-894B-B10C-22B0143D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866161-4BC5-5A49-9A62-65FD970E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9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F11BF-37BE-F040-B418-97A29BC3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4EFD4B-51A8-C141-A769-E2D4882B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381048-CC6E-584F-8C0E-7A1531D0E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784B1C-3B0E-1C45-87D8-7DBB3CE5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3CF8CE-45EA-F040-9D61-D172201F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FBA211-3B72-B74F-AC37-A6069E4A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93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948E24-F14D-3645-A01A-3BA97A4E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4ED18B-9F8F-8C4D-9C4D-6200F266D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5A2704-0E37-C749-8BDE-20FA7EA37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1D9818-8A21-C544-9267-F8DCC556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0E3D12-511C-0243-AA80-F42BF8D7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F51B6E-F5A9-B644-B3AC-2B8B906F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12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30C1B33-582A-F948-B564-82AB546E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C92E30-9F65-F647-893A-CCB9B1C0B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C90241-D5E2-1749-B67D-5539D2BD8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DCF12-672E-5043-BE02-793C7C1AEE8C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B693F-1D5A-4D4A-ABD7-91C2FDEE9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61C0C3-2289-9A4C-BC16-FA047E15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E3D3-5B48-FE40-B3C3-E7AD8430D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51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lairelommeblog.wordpress.com/2021/10/03/he-les-5e-ok-g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lairelommeblog.wordpress.com/2021/10/03/he-les-5e-ok-g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lairelommeblog.wordpress.com/2020/03/22/superlimin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lairelommeblog.wordpress.com/2021/02/14/des-idees-du-scotch-une-anamorphos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Bc7ypFJoA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d_7qr7CSW8?feature=oembed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clairelommeblog.wordpress.com/2021/09/25/anamorphose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lairelommeblog.wordpress.com/2021/08/27/le-musee-de-lillus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lairelommeblog.wordpress.com/2021/08/15/premier-cours-de-5e-lillusion-de-jastrow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lairelommeblog.wordpress.com/2019/05/23/georges-rouss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lairelommeblog.wordpress.com/2019/05/23/georges-rouss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airelommeblog.wordpress.com/2019/05/21/felice-varin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lairelommeblog.wordpress.com/2019/05/21/felice-varin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lairelommeblog.wordpress.com/2019/05/12/anamorphoses-urbain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irelommeblog.wordpress.com/2019/05/12/anamorphoses-urbaine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BOpo6J3RdM?feature=oembed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lairelommeblog.wordpress.com/2021/10/03/he-les-5e-ok-g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lairelommeblog.wordpress.com/2021/10/03/he-les-5e-ok-g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FDEA8-77BC-8A4F-9D9F-9B31FA43C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Anamorphoses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62F48B-7137-4F4A-A2F4-7C7C168C2D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Et jeux de perspectives, illusions</a:t>
            </a:r>
          </a:p>
        </p:txBody>
      </p:sp>
    </p:spTree>
    <p:extLst>
      <p:ext uri="{BB962C8B-B14F-4D97-AF65-F5344CB8AC3E}">
        <p14:creationId xmlns:p14="http://schemas.microsoft.com/office/powerpoint/2010/main" val="142091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0C41A-8319-6743-80DB-30D72217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Ok Go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316AE2-7DB7-4A4D-A10B-C73A28AF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7" y="3343783"/>
            <a:ext cx="5672253" cy="28266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785935-6BEA-E041-8471-DE48590E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653" y="365125"/>
            <a:ext cx="5308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0C41A-8319-6743-80DB-30D72217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Ok Go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EC9C3B-BB68-814A-976C-49595DD1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54" y="1528575"/>
            <a:ext cx="7200835" cy="50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8CD38-BF0C-774F-B987-10A5423D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hlinkClick r:id="rId2"/>
              </a:rPr>
              <a:t>Superliminal</a:t>
            </a:r>
            <a:endParaRPr lang="fr-FR" dirty="0"/>
          </a:p>
        </p:txBody>
      </p:sp>
      <p:pic>
        <p:nvPicPr>
          <p:cNvPr id="5122" name="Picture 2" descr="Capture d’écran (14)">
            <a:extLst>
              <a:ext uri="{FF2B5EF4-FFF2-40B4-BE49-F238E27FC236}">
                <a16:creationId xmlns:a16="http://schemas.microsoft.com/office/drawing/2014/main" id="{498C7F4F-9AEE-E344-85DA-2E40EA2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2200"/>
            <a:ext cx="5037867" cy="28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pture d’écran (11)">
            <a:extLst>
              <a:ext uri="{FF2B5EF4-FFF2-40B4-BE49-F238E27FC236}">
                <a16:creationId xmlns:a16="http://schemas.microsoft.com/office/drawing/2014/main" id="{BB560580-7AE9-4044-9293-1765DD84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35" y="3162996"/>
            <a:ext cx="5242305" cy="29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7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5AC39-C912-124F-85B4-07D2FEE6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Un collège près de Versailles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795195-2917-CA49-8383-AD64494B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40" y="2171943"/>
            <a:ext cx="7565173" cy="43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3B419-5415-8D4B-AA67-B409E197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Holbein le jeune</a:t>
            </a:r>
            <a:endParaRPr lang="fr-FR" dirty="0"/>
          </a:p>
        </p:txBody>
      </p:sp>
      <p:pic>
        <p:nvPicPr>
          <p:cNvPr id="6" name="Média en ligne 5" descr="Les Ambassadeurs de Hans Holbein | L'anamorphose la plus célèbre de la peinture">
            <a:hlinkClick r:id="" action="ppaction://media"/>
            <a:extLst>
              <a:ext uri="{FF2B5EF4-FFF2-40B4-BE49-F238E27FC236}">
                <a16:creationId xmlns:a16="http://schemas.microsoft.com/office/drawing/2014/main" id="{C2A759BB-F910-E949-B9D6-A82104CE14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5913" y="1690688"/>
            <a:ext cx="7560526" cy="42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799D4-E75E-A948-B4FD-2003343F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Morpho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788437-DB02-5F49-AB8C-C94AF552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042379"/>
            <a:ext cx="6584176" cy="440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1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725DB-8D25-A746-B6BE-C1D91533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Le musée de l’illusion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FBCD83-A46E-D44F-B760-9623BFBD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37" y="1580143"/>
            <a:ext cx="4318000" cy="4851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E09AFE-1989-874D-813B-EA24C15B7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090" y="298450"/>
            <a:ext cx="29337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0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725DB-8D25-A746-B6BE-C1D91533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465486"/>
            <a:ext cx="10515600" cy="1325563"/>
          </a:xfrm>
        </p:spPr>
        <p:txBody>
          <a:bodyPr/>
          <a:lstStyle/>
          <a:p>
            <a:r>
              <a:rPr lang="fr-FR" dirty="0">
                <a:hlinkClick r:id="rId2"/>
              </a:rPr>
              <a:t>L’illusion de </a:t>
            </a:r>
            <a:r>
              <a:rPr lang="fr-FR" dirty="0" err="1">
                <a:hlinkClick r:id="rId2"/>
              </a:rPr>
              <a:t>Jastrow</a:t>
            </a:r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B1D5B0-AD0A-1D4A-BEF7-DD573EA1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7" y="1791049"/>
            <a:ext cx="7364764" cy="44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7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48DE5-B962-054C-B625-056B3C10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Georges Rousse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4BBFD4-C7FC-A344-8FF9-C1E45CA4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02107"/>
            <a:ext cx="10184319" cy="3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1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48DE5-B962-054C-B625-056B3C10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Georges Rousse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41E08C-1CF2-C146-AF7B-5CAE09F2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959" y="1577975"/>
            <a:ext cx="7137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2578B-2486-E045-A31D-4E79C4AB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Félice </a:t>
            </a:r>
            <a:r>
              <a:rPr lang="fr-FR" dirty="0" err="1">
                <a:hlinkClick r:id="rId2"/>
              </a:rPr>
              <a:t>Varini</a:t>
            </a:r>
            <a:endParaRPr lang="fr-FR" dirty="0"/>
          </a:p>
        </p:txBody>
      </p:sp>
      <p:pic>
        <p:nvPicPr>
          <p:cNvPr id="2050" name="Picture 2" descr="« Cercle et ondes de cercle pour le trapèze » Montrouge 201">
            <a:extLst>
              <a:ext uri="{FF2B5EF4-FFF2-40B4-BE49-F238E27FC236}">
                <a16:creationId xmlns:a16="http://schemas.microsoft.com/office/drawing/2014/main" id="{0B9D5EF8-42B3-A442-A3DA-8D1EF822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0"/>
            <a:ext cx="5119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06CF2D-A159-684B-83FD-36C963A5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32" y="3111501"/>
            <a:ext cx="6152685" cy="276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2578B-2486-E045-A31D-4E79C4AB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Félice </a:t>
            </a:r>
            <a:r>
              <a:rPr lang="fr-FR" dirty="0" err="1">
                <a:hlinkClick r:id="rId2"/>
              </a:rPr>
              <a:t>Varini</a:t>
            </a:r>
            <a:endParaRPr lang="fr-FR" dirty="0"/>
          </a:p>
        </p:txBody>
      </p:sp>
      <p:pic>
        <p:nvPicPr>
          <p:cNvPr id="3074" name="Picture 2" descr="&quot;neuf couronnes tangentes par les pôles&quot; Zurich 2014">
            <a:extLst>
              <a:ext uri="{FF2B5EF4-FFF2-40B4-BE49-F238E27FC236}">
                <a16:creationId xmlns:a16="http://schemas.microsoft.com/office/drawing/2014/main" id="{700C457A-67B7-3543-A131-E1236866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0BF12E-19D3-5247-A5B3-943F6C947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11" y="3429000"/>
            <a:ext cx="5888264" cy="25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9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74548-CA91-B949-B984-8AAF366A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David </a:t>
            </a:r>
            <a:r>
              <a:rPr lang="fr-FR" dirty="0" err="1">
                <a:hlinkClick r:id="rId2"/>
              </a:rPr>
              <a:t>Zinn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AB1BD1-35BD-D347-91D9-6FC917EF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75" y="0"/>
            <a:ext cx="5102725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7F9700-D1A2-2948-9C9B-88F0944E3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60"/>
          <a:stretch/>
        </p:blipFill>
        <p:spPr>
          <a:xfrm>
            <a:off x="2567836" y="4101790"/>
            <a:ext cx="3932063" cy="2616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249C0E-E651-8648-A5EE-62E1A8DC4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55"/>
          <a:stretch/>
        </p:blipFill>
        <p:spPr>
          <a:xfrm>
            <a:off x="838200" y="1448110"/>
            <a:ext cx="4372627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74548-CA91-B949-B984-8AAF366A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David </a:t>
            </a:r>
            <a:r>
              <a:rPr lang="fr-FR" dirty="0" err="1">
                <a:hlinkClick r:id="rId3"/>
              </a:rPr>
              <a:t>Zinn</a:t>
            </a:r>
            <a:endParaRPr lang="fr-FR" dirty="0"/>
          </a:p>
        </p:txBody>
      </p:sp>
      <p:pic>
        <p:nvPicPr>
          <p:cNvPr id="5" name="Média en ligne 4" descr="Playful 3D Chalk Art on the Streets by David Zinn">
            <a:hlinkClick r:id="" action="ppaction://media"/>
            <a:extLst>
              <a:ext uri="{FF2B5EF4-FFF2-40B4-BE49-F238E27FC236}">
                <a16:creationId xmlns:a16="http://schemas.microsoft.com/office/drawing/2014/main" id="{98A95B2C-F076-634E-9F08-6F20667F1F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26635" y="1729281"/>
            <a:ext cx="7478707" cy="42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0C41A-8319-6743-80DB-30D72217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Ok Go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EDD21C-3042-0A4F-98D6-847DC059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598" y="1746909"/>
            <a:ext cx="3708400" cy="2578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C9F31C-E933-E548-9C43-0E67FFE5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860" y="4435475"/>
            <a:ext cx="4584700" cy="2057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352790-FA59-6A40-A1FF-1A05DC7FF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04" y="1912009"/>
            <a:ext cx="39751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0C41A-8319-6743-80DB-30D72217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Ok Go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5DE4E7-B234-4145-BCDC-9280CEE0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3420"/>
            <a:ext cx="5987187" cy="51673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FFFB28-DEF2-B845-BAC7-2B7BDF20E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003" y="3872338"/>
            <a:ext cx="4510430" cy="26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51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44</Words>
  <Application>Microsoft Macintosh PowerPoint</Application>
  <PresentationFormat>Grand écran</PresentationFormat>
  <Paragraphs>18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Anamorphoses</vt:lpstr>
      <vt:lpstr>Georges Rousse</vt:lpstr>
      <vt:lpstr>Georges Rousse</vt:lpstr>
      <vt:lpstr>Félice Varini</vt:lpstr>
      <vt:lpstr>Félice Varini</vt:lpstr>
      <vt:lpstr>David Zinn</vt:lpstr>
      <vt:lpstr>David Zinn</vt:lpstr>
      <vt:lpstr>Ok Go</vt:lpstr>
      <vt:lpstr>Ok Go</vt:lpstr>
      <vt:lpstr>Ok Go</vt:lpstr>
      <vt:lpstr>Ok Go</vt:lpstr>
      <vt:lpstr>Superliminal</vt:lpstr>
      <vt:lpstr>Un collège près de Versailles</vt:lpstr>
      <vt:lpstr>Holbein le jeune</vt:lpstr>
      <vt:lpstr>Morpho</vt:lpstr>
      <vt:lpstr>Le musée de l’illusion</vt:lpstr>
      <vt:lpstr>L’illusion de Jastrow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Anamorphoses</dc:title>
  <dc:creator>Microsoft Office User</dc:creator>
  <cp:lastModifiedBy>Microsoft Office User</cp:lastModifiedBy>
  <cp:revision>2</cp:revision>
  <dcterms:created xsi:type="dcterms:W3CDTF">2021-10-18T11:59:48Z</dcterms:created>
  <dcterms:modified xsi:type="dcterms:W3CDTF">2021-10-18T12:23:37Z</dcterms:modified>
</cp:coreProperties>
</file>